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AEFE72-097E-4438-BAD1-7792B053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80D6E50-6ABB-4B9A-8077-F16138C4C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70BEE7-8DF9-458A-951F-6BA26BDC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815838-FA56-4BC5-97EB-3EAEC234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719FD2-6ED5-4FD6-8558-BC866ACA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18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76E8A-88FC-4546-811D-EB10CAF3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75CCB2-53AD-442D-AA36-B6E75A36E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57D5FF-81E3-4120-B41B-DCB70090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CC1D8D-6C62-4003-A594-97887866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3CF976-CEE9-4841-A918-D7877343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71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5C03773-E048-43AD-B1FA-9C7A2C9F6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827707-35EA-46FF-923F-8B7F63E26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6DECEB-9F99-4488-81CD-E48371C8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FD385-F39E-44FC-9729-4AD10148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6D4E34-FD28-4D65-987D-1F105047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64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732AF-7FC2-4A4B-B2C0-FBF0E3F3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486B47-3BCE-4268-95C0-9E0C7516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81D3E4-6E8C-4C1D-8F79-88D7AF00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6DA38A-CFE5-4F7B-9792-EBA0C300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A2BE4D-0440-4E96-BFCE-57380F24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7BA6B-325B-4D9B-B8B4-7FF2F82B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934617-FC9A-475B-B597-F75C0D79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F74FE1-4767-404E-AEF4-BB746A92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6E1401-73D4-4AB2-A0D7-11B394FE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8A83FE-7C3B-4015-8AF9-4480CCB9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74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339863-F9DA-4A70-9E81-7C6CBBD9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9FE1EE-EFAB-4881-B289-408B5591F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ADEA13-C5DD-420A-B681-3259FDF9F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471185-A182-4D35-8548-15E02182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2F633E-B75D-4FF4-A230-F739715F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D81754-AF49-4CA7-9F85-8147FAB8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1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8C6618-6541-415E-AC65-1E43F018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58CC6A-1F0D-4A74-A8BE-3F10F14EC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F96EC2-5A67-4D57-A9D9-25F2B053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FA64E64-9949-42E2-A8D1-5337CA8EA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FBB666E-F5EA-4CD4-870E-8B7A3E54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F8B396B-A017-48CC-8CF8-4EFCA211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BB5AB27-F87F-42B9-8E4B-EC45F716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D3FF02-2CD5-4FA3-9942-4A37270E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03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7F564-17B2-46F6-80DD-1B4BD388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B59C01-D59E-4755-BCB6-8703BC3F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BBD3BDF-6EA5-46E7-9C38-DD8D5A79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F8AA54-989E-4E8C-82CA-D65F8E07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29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EAAEDC7-3BBE-456B-BE5D-925E9336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D3EDE1-EE96-4B7D-B1BF-10D6BDA0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FC633A-7AC6-4F92-9BF3-4CC95B0B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2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37C918-CCA8-4F55-8D97-3F8BFD87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6C0611-1143-4964-BDB4-373FC662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094D49B-AE17-4024-83DF-5CE46EF10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F715D5-B4C6-4CC2-95B9-39C637D0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160C87-693C-42E6-97CA-EC3BEF51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836639-F6B6-4AEA-A3F2-BF27BCB9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00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1ECA6A-F03A-4999-A599-0CDF178C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F92408A-216A-492C-B648-3FE981893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469E11-CB1F-4E90-8432-47B04236D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8B861D-C652-4BED-AB0C-7FC0412F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01BFA2-D56C-4945-8CE2-ED61A5B5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3B032B-171A-44AC-95DE-4EE07280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9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C9C22C0-1B08-4AE8-B72F-15700BB0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BB2E3D-3DA0-4309-AE1F-2C0ED839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B42564-2FA1-4879-B6D9-AC9B10957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E4B9-F866-442B-A1EC-1C0CB68691B0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AF7F3E-2004-4925-995A-902C387A7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335758-B1D8-477F-A107-CABABF316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0BDE-D42E-4C30-BD95-47DA995AB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2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179AFD1-5D62-4755-BA5C-FB57CFF2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(A)Listen, number and choose.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FDB8702-4B83-4E95-845C-A4235E70F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4478" y="1649974"/>
            <a:ext cx="10583805" cy="1922088"/>
          </a:xfrm>
        </p:spPr>
      </p:pic>
      <p:pic>
        <p:nvPicPr>
          <p:cNvPr id="8" name="A1">
            <a:hlinkClick r:id="" action="ppaction://media"/>
            <a:extLst>
              <a:ext uri="{FF2B5EF4-FFF2-40B4-BE49-F238E27FC236}">
                <a16:creationId xmlns:a16="http://schemas.microsoft.com/office/drawing/2014/main" id="{54DD83AD-D1C1-499A-BA6D-8F285829F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7349" y="3602038"/>
            <a:ext cx="3261285" cy="32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179AFD1-5D62-4755-BA5C-FB57CFF2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(A)Listen, number and choose.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2B4DA58-2AA3-47FC-B614-06D07E45E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5887" y="1492246"/>
            <a:ext cx="10708379" cy="1936754"/>
          </a:xfrm>
        </p:spPr>
      </p:pic>
      <p:pic>
        <p:nvPicPr>
          <p:cNvPr id="9" name="A2">
            <a:hlinkClick r:id="" action="ppaction://media"/>
            <a:extLst>
              <a:ext uri="{FF2B5EF4-FFF2-40B4-BE49-F238E27FC236}">
                <a16:creationId xmlns:a16="http://schemas.microsoft.com/office/drawing/2014/main" id="{BD63F692-4B00-4EE2-923B-81C00791D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1351" y="3512302"/>
            <a:ext cx="3471212" cy="34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179AFD1-5D62-4755-BA5C-FB57CFF2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(A)Listen, number and choose.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2631617-1AB2-4BDB-8A65-FA584505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8635"/>
            <a:ext cx="10919234" cy="1982424"/>
          </a:xfrm>
        </p:spPr>
      </p:pic>
      <p:pic>
        <p:nvPicPr>
          <p:cNvPr id="9" name="A3">
            <a:hlinkClick r:id="" action="ppaction://media"/>
            <a:extLst>
              <a:ext uri="{FF2B5EF4-FFF2-40B4-BE49-F238E27FC236}">
                <a16:creationId xmlns:a16="http://schemas.microsoft.com/office/drawing/2014/main" id="{7EFE697F-62F0-4B81-94D2-3F39A90AF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8565" y="3722873"/>
            <a:ext cx="3017651" cy="3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179AFD1-5D62-4755-BA5C-FB57CFF2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(B)Listen and choose.</a:t>
            </a:r>
            <a:endParaRPr lang="zh-TW" altLang="en-US" dirty="0"/>
          </a:p>
        </p:txBody>
      </p:sp>
      <p:pic>
        <p:nvPicPr>
          <p:cNvPr id="5" name="B">
            <a:hlinkClick r:id="" action="ppaction://media"/>
            <a:extLst>
              <a:ext uri="{FF2B5EF4-FFF2-40B4-BE49-F238E27FC236}">
                <a16:creationId xmlns:a16="http://schemas.microsoft.com/office/drawing/2014/main" id="{6EB6469E-1CE3-46A0-8996-8ED9B8109EE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3998" y="5334000"/>
            <a:ext cx="1524003" cy="152400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006E954-4682-4546-825F-C3CA76ED6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04" y="1521434"/>
            <a:ext cx="10934390" cy="38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179AFD1-5D62-4755-BA5C-FB57CFF2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(C)Listen and choose O or X.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006E954-4682-4546-825F-C3CA76ED6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05" y="1737984"/>
            <a:ext cx="10934390" cy="3382031"/>
          </a:xfrm>
          <a:prstGeom prst="rect">
            <a:avLst/>
          </a:prstGeom>
        </p:spPr>
      </p:pic>
      <p:pic>
        <p:nvPicPr>
          <p:cNvPr id="6" name="C">
            <a:hlinkClick r:id="" action="ppaction://media"/>
            <a:extLst>
              <a:ext uri="{FF2B5EF4-FFF2-40B4-BE49-F238E27FC236}">
                <a16:creationId xmlns:a16="http://schemas.microsoft.com/office/drawing/2014/main" id="{0B74A694-5F05-499A-8DA0-D21171125E7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7280" y="5080564"/>
            <a:ext cx="1777440" cy="1777436"/>
          </a:xfrm>
        </p:spPr>
      </p:pic>
    </p:spTree>
    <p:extLst>
      <p:ext uri="{BB962C8B-B14F-4D97-AF65-F5344CB8AC3E}">
        <p14:creationId xmlns:p14="http://schemas.microsoft.com/office/powerpoint/2010/main" val="42923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寬螢幕</PresentationFormat>
  <Paragraphs>5</Paragraphs>
  <Slides>5</Slides>
  <Notes>0</Notes>
  <HiddenSlides>0</HiddenSlides>
  <MMClips>5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(A)Listen, number and choose.</vt:lpstr>
      <vt:lpstr>(A)Listen, number and choose.</vt:lpstr>
      <vt:lpstr>(A)Listen, number and choose.</vt:lpstr>
      <vt:lpstr>(B)Listen and choose.</vt:lpstr>
      <vt:lpstr>(C)Listen and choose O or X.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(A)Listen, number and choose.</dc:title>
  <dc:creator>芸禎 白</dc:creator>
  <cp:lastModifiedBy>芸禎 白</cp:lastModifiedBy>
  <cp:revision>2</cp:revision>
  <dcterms:created xsi:type="dcterms:W3CDTF">2022-05-30T05:04:08Z</dcterms:created>
  <dcterms:modified xsi:type="dcterms:W3CDTF">2022-05-30T07:59:17Z</dcterms:modified>
</cp:coreProperties>
</file>