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3047-E0DB-4380-BB91-DE16E2C196A4}" type="datetimeFigureOut">
              <a:rPr lang="zh-TW" altLang="en-US" smtClean="0"/>
              <a:t>2022/6/5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6C04-9019-4257-BAC7-48E0766E9D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457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3047-E0DB-4380-BB91-DE16E2C196A4}" type="datetimeFigureOut">
              <a:rPr lang="zh-TW" altLang="en-US" smtClean="0"/>
              <a:t>2022/6/5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6C04-9019-4257-BAC7-48E0766E9D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30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3047-E0DB-4380-BB91-DE16E2C196A4}" type="datetimeFigureOut">
              <a:rPr lang="zh-TW" altLang="en-US" smtClean="0"/>
              <a:t>2022/6/5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6C04-9019-4257-BAC7-48E0766E9D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40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3047-E0DB-4380-BB91-DE16E2C196A4}" type="datetimeFigureOut">
              <a:rPr lang="zh-TW" altLang="en-US" smtClean="0"/>
              <a:t>2022/6/5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6C04-9019-4257-BAC7-48E0766E9D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54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3047-E0DB-4380-BB91-DE16E2C196A4}" type="datetimeFigureOut">
              <a:rPr lang="zh-TW" altLang="en-US" smtClean="0"/>
              <a:t>2022/6/5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6C04-9019-4257-BAC7-48E0766E9D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8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3047-E0DB-4380-BB91-DE16E2C196A4}" type="datetimeFigureOut">
              <a:rPr lang="zh-TW" altLang="en-US" smtClean="0"/>
              <a:t>2022/6/5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6C04-9019-4257-BAC7-48E0766E9D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81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3047-E0DB-4380-BB91-DE16E2C196A4}" type="datetimeFigureOut">
              <a:rPr lang="zh-TW" altLang="en-US" smtClean="0"/>
              <a:t>2022/6/5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6C04-9019-4257-BAC7-48E0766E9D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03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3047-E0DB-4380-BB91-DE16E2C196A4}" type="datetimeFigureOut">
              <a:rPr lang="zh-TW" altLang="en-US" smtClean="0"/>
              <a:t>2022/6/5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6C04-9019-4257-BAC7-48E0766E9D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11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3047-E0DB-4380-BB91-DE16E2C196A4}" type="datetimeFigureOut">
              <a:rPr lang="zh-TW" altLang="en-US" smtClean="0"/>
              <a:t>2022/6/5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6C04-9019-4257-BAC7-48E0766E9D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69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3047-E0DB-4380-BB91-DE16E2C196A4}" type="datetimeFigureOut">
              <a:rPr lang="zh-TW" altLang="en-US" smtClean="0"/>
              <a:t>2022/6/5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6C04-9019-4257-BAC7-48E0766E9D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8136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3047-E0DB-4380-BB91-DE16E2C196A4}" type="datetimeFigureOut">
              <a:rPr lang="zh-TW" altLang="en-US" smtClean="0"/>
              <a:t>2022/6/5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6C04-9019-4257-BAC7-48E0766E9D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478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63047-E0DB-4380-BB91-DE16E2C196A4}" type="datetimeFigureOut">
              <a:rPr lang="zh-TW" altLang="en-US" smtClean="0"/>
              <a:t>2022/6/5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66C04-9019-4257-BAC7-48E0766E9D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14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大題 第一題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3713" y="3956178"/>
            <a:ext cx="2130552" cy="2130552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76" y="1129135"/>
            <a:ext cx="10392156" cy="2867458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221992" y="0"/>
            <a:ext cx="1408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latin typeface="Comic Sans MS" panose="030F0702030302020204" pitchFamily="66" charset="0"/>
              </a:rPr>
              <a:t>p.1</a:t>
            </a:r>
            <a:endParaRPr lang="zh-TW" altLang="en-US" sz="5000" dirty="0"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0" y="0"/>
            <a:ext cx="2039112" cy="86177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latin typeface="Comic Sans MS" panose="030F0702030302020204" pitchFamily="66" charset="0"/>
              </a:rPr>
              <a:t>A</a:t>
            </a:r>
            <a:r>
              <a:rPr lang="zh-TW" altLang="en-US" sz="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大題</a:t>
            </a:r>
            <a:endParaRPr lang="zh-TW" altLang="en-US" sz="5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14820" y="61555"/>
            <a:ext cx="3050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(A)Listen, number and choose.</a:t>
            </a:r>
          </a:p>
        </p:txBody>
      </p:sp>
      <p:sp>
        <p:nvSpPr>
          <p:cNvPr id="3" name="矩形 2"/>
          <p:cNvSpPr/>
          <p:nvPr/>
        </p:nvSpPr>
        <p:spPr>
          <a:xfrm>
            <a:off x="3217399" y="3750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仔細聽，在括號中將聽到的圖片，依序填上數字，並選出圖片單字開頭的大、小寫字母。</a:t>
            </a:r>
            <a:r>
              <a:rPr lang="zh-TW" altLang="en-US" dirty="0"/>
              <a:t>(27%)</a:t>
            </a:r>
          </a:p>
        </p:txBody>
      </p:sp>
    </p:spTree>
    <p:extLst>
      <p:ext uri="{BB962C8B-B14F-4D97-AF65-F5344CB8AC3E}">
        <p14:creationId xmlns:p14="http://schemas.microsoft.com/office/powerpoint/2010/main" val="377093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大題 第二題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1104" y="3896995"/>
            <a:ext cx="2754441" cy="2754441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854" y="861774"/>
            <a:ext cx="9570210" cy="299102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9728" y="0"/>
            <a:ext cx="1408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latin typeface="Comic Sans MS" panose="030F0702030302020204" pitchFamily="66" charset="0"/>
              </a:rPr>
              <a:t>p.2</a:t>
            </a:r>
            <a:endParaRPr lang="zh-TW" altLang="en-US" sz="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47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大題 第三題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1025" y="3602736"/>
            <a:ext cx="2741680" cy="2741674"/>
          </a:xfrm>
        </p:spPr>
      </p:pic>
      <p:sp>
        <p:nvSpPr>
          <p:cNvPr id="4" name="文字方塊 3"/>
          <p:cNvSpPr txBox="1"/>
          <p:nvPr/>
        </p:nvSpPr>
        <p:spPr>
          <a:xfrm>
            <a:off x="82296" y="22810"/>
            <a:ext cx="1408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latin typeface="Comic Sans MS" panose="030F0702030302020204" pitchFamily="66" charset="0"/>
              </a:rPr>
              <a:t>p.3</a:t>
            </a:r>
            <a:endParaRPr lang="zh-TW" altLang="en-US" sz="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472" y="590857"/>
            <a:ext cx="9675638" cy="269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0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50008" y="0"/>
            <a:ext cx="1408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latin typeface="Comic Sans MS" panose="030F0702030302020204" pitchFamily="66" charset="0"/>
              </a:rPr>
              <a:t>p.4</a:t>
            </a:r>
            <a:endParaRPr lang="zh-TW" altLang="en-US" sz="50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0"/>
            <a:ext cx="2039112" cy="86177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TW" sz="5000" dirty="0">
                <a:latin typeface="Comic Sans MS" panose="030F0702030302020204" pitchFamily="66" charset="0"/>
              </a:rPr>
              <a:t>B</a:t>
            </a:r>
            <a:r>
              <a:rPr lang="zh-TW" altLang="en-US" sz="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大題</a:t>
            </a:r>
            <a:endParaRPr lang="zh-TW" altLang="en-US" sz="5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B大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0288" y="4575048"/>
            <a:ext cx="2249424" cy="18861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006E954-4682-4546-825F-C3CA76ED6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88" y="932688"/>
            <a:ext cx="10758522" cy="36423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15295" y="88083"/>
            <a:ext cx="2217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(B)Listen and choose.</a:t>
            </a:r>
          </a:p>
        </p:txBody>
      </p:sp>
      <p:sp>
        <p:nvSpPr>
          <p:cNvPr id="3" name="矩形 2"/>
          <p:cNvSpPr/>
          <p:nvPr/>
        </p:nvSpPr>
        <p:spPr>
          <a:xfrm>
            <a:off x="3497007" y="440246"/>
            <a:ext cx="5224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仔細聽，將字首發音不同的單字圖片選出來。(8%)</a:t>
            </a:r>
          </a:p>
        </p:txBody>
      </p:sp>
    </p:spTree>
    <p:extLst>
      <p:ext uri="{BB962C8B-B14F-4D97-AF65-F5344CB8AC3E}">
        <p14:creationId xmlns:p14="http://schemas.microsoft.com/office/powerpoint/2010/main" val="9729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0"/>
            <a:ext cx="2039112" cy="86177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latin typeface="Comic Sans MS" panose="030F0702030302020204" pitchFamily="66" charset="0"/>
              </a:rPr>
              <a:t>C</a:t>
            </a:r>
            <a:r>
              <a:rPr lang="zh-TW" altLang="en-US" sz="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大題</a:t>
            </a:r>
            <a:endParaRPr lang="zh-TW" altLang="en-US" sz="5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331720" y="0"/>
            <a:ext cx="1408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latin typeface="Comic Sans MS" panose="030F0702030302020204" pitchFamily="66" charset="0"/>
              </a:rPr>
              <a:t>p.5</a:t>
            </a:r>
            <a:endParaRPr lang="zh-TW" altLang="en-US" sz="5000" dirty="0">
              <a:latin typeface="Comic Sans MS" panose="030F0702030302020204" pitchFamily="66" charset="0"/>
            </a:endParaRPr>
          </a:p>
        </p:txBody>
      </p:sp>
      <p:pic>
        <p:nvPicPr>
          <p:cNvPr id="6" name="C大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4835" y="4427918"/>
            <a:ext cx="2359787" cy="23597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006E954-4682-4546-825F-C3CA76ED6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79"/>
          <a:stretch/>
        </p:blipFill>
        <p:spPr>
          <a:xfrm>
            <a:off x="365759" y="1182256"/>
            <a:ext cx="1965961" cy="32193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739896" y="61555"/>
            <a:ext cx="2818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(C)Listen and choose O or X.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3739896" y="44449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仔細聽，對話符合圖片的選O，不符選X。(10%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006E954-4682-4546-825F-C3CA76ED6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 r="59830"/>
          <a:stretch/>
        </p:blipFill>
        <p:spPr>
          <a:xfrm>
            <a:off x="2873581" y="1208578"/>
            <a:ext cx="1956816" cy="321934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006E954-4682-4546-825F-C3CA76ED6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804" r="39792" b="1205"/>
          <a:stretch/>
        </p:blipFill>
        <p:spPr>
          <a:xfrm>
            <a:off x="5283634" y="1214585"/>
            <a:ext cx="1993392" cy="315468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006E954-4682-4546-825F-C3CA76ED6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8" t="802" r="20021" b="-851"/>
          <a:stretch/>
        </p:blipFill>
        <p:spPr>
          <a:xfrm>
            <a:off x="7634472" y="1226405"/>
            <a:ext cx="1993392" cy="322783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006E954-4682-4546-825F-C3CA76ED6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5" t="1371"/>
          <a:stretch/>
        </p:blipFill>
        <p:spPr>
          <a:xfrm>
            <a:off x="9985310" y="1250375"/>
            <a:ext cx="1993392" cy="31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4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100</Words>
  <Application>Microsoft Office PowerPoint</Application>
  <PresentationFormat>寬螢幕</PresentationFormat>
  <Paragraphs>14</Paragraphs>
  <Slides>5</Slides>
  <Notes>0</Notes>
  <HiddenSlides>0</HiddenSlides>
  <MMClips>5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3" baseType="lpstr">
      <vt:lpstr>新細明體</vt:lpstr>
      <vt:lpstr>標楷體</vt:lpstr>
      <vt:lpstr>Arial</vt:lpstr>
      <vt:lpstr>Calibri</vt:lpstr>
      <vt:lpstr>Calibri Light</vt:lpstr>
      <vt:lpstr>Comic Sans MS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Joann</dc:creator>
  <cp:lastModifiedBy>Joann</cp:lastModifiedBy>
  <cp:revision>9</cp:revision>
  <dcterms:created xsi:type="dcterms:W3CDTF">2022-05-30T07:13:51Z</dcterms:created>
  <dcterms:modified xsi:type="dcterms:W3CDTF">2022-06-05T08:39:57Z</dcterms:modified>
</cp:coreProperties>
</file>