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75" r:id="rId5"/>
    <p:sldId id="262" r:id="rId6"/>
    <p:sldId id="263" r:id="rId7"/>
    <p:sldId id="264" r:id="rId8"/>
    <p:sldId id="273" r:id="rId9"/>
    <p:sldId id="274" r:id="rId10"/>
    <p:sldId id="266" r:id="rId11"/>
    <p:sldId id="265" r:id="rId12"/>
    <p:sldId id="260" r:id="rId13"/>
    <p:sldId id="267" r:id="rId14"/>
    <p:sldId id="278" r:id="rId15"/>
    <p:sldId id="280" r:id="rId16"/>
    <p:sldId id="270" r:id="rId17"/>
    <p:sldId id="279" r:id="rId18"/>
    <p:sldId id="286" r:id="rId1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364" autoAdjust="0"/>
  </p:normalViewPr>
  <p:slideViewPr>
    <p:cSldViewPr snapToGrid="0">
      <p:cViewPr varScale="1">
        <p:scale>
          <a:sx n="79" d="100"/>
          <a:sy n="79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芸禎 白" userId="44d63f3f483f0fb2" providerId="LiveId" clId="{BFE3EF05-219D-4E2D-BACC-F842F762EF65}"/>
    <pc:docChg chg="undo custSel addSld delSld modSld sldOrd">
      <pc:chgData name="芸禎 白" userId="44d63f3f483f0fb2" providerId="LiveId" clId="{BFE3EF05-219D-4E2D-BACC-F842F762EF65}" dt="2021-05-19T23:48:02.608" v="2904" actId="2696"/>
      <pc:docMkLst>
        <pc:docMk/>
      </pc:docMkLst>
      <pc:sldChg chg="add del">
        <pc:chgData name="芸禎 白" userId="44d63f3f483f0fb2" providerId="LiveId" clId="{BFE3EF05-219D-4E2D-BACC-F842F762EF65}" dt="2021-05-19T23:48:02.608" v="2904" actId="2696"/>
        <pc:sldMkLst>
          <pc:docMk/>
          <pc:sldMk cId="1155207748" sldId="256"/>
        </pc:sldMkLst>
      </pc:sldChg>
      <pc:sldChg chg="delSp modSp modNotesTx">
        <pc:chgData name="芸禎 白" userId="44d63f3f483f0fb2" providerId="LiveId" clId="{BFE3EF05-219D-4E2D-BACC-F842F762EF65}" dt="2021-05-19T23:37:38.128" v="2895" actId="1076"/>
        <pc:sldMkLst>
          <pc:docMk/>
          <pc:sldMk cId="3659116661" sldId="257"/>
        </pc:sldMkLst>
        <pc:picChg chg="mod">
          <ac:chgData name="芸禎 白" userId="44d63f3f483f0fb2" providerId="LiveId" clId="{BFE3EF05-219D-4E2D-BACC-F842F762EF65}" dt="2021-05-19T23:37:38.128" v="2895" actId="1076"/>
          <ac:picMkLst>
            <pc:docMk/>
            <pc:sldMk cId="3659116661" sldId="257"/>
            <ac:picMk id="9" creationId="{00000000-0000-0000-0000-000000000000}"/>
          </ac:picMkLst>
        </pc:picChg>
        <pc:picChg chg="del">
          <ac:chgData name="芸禎 白" userId="44d63f3f483f0fb2" providerId="LiveId" clId="{BFE3EF05-219D-4E2D-BACC-F842F762EF65}" dt="2021-05-19T23:37:33.367" v="2892" actId="478"/>
          <ac:picMkLst>
            <pc:docMk/>
            <pc:sldMk cId="3659116661" sldId="257"/>
            <ac:picMk id="1028" creationId="{00000000-0000-0000-0000-000000000000}"/>
          </ac:picMkLst>
        </pc:picChg>
      </pc:sldChg>
      <pc:sldChg chg="modNotesTx">
        <pc:chgData name="芸禎 白" userId="44d63f3f483f0fb2" providerId="LiveId" clId="{BFE3EF05-219D-4E2D-BACC-F842F762EF65}" dt="2021-05-19T11:58:07.507" v="60" actId="20577"/>
        <pc:sldMkLst>
          <pc:docMk/>
          <pc:sldMk cId="139103331" sldId="258"/>
        </pc:sldMkLst>
      </pc:sldChg>
      <pc:sldChg chg="addSp delSp modSp mod delAnim modNotesTx">
        <pc:chgData name="芸禎 白" userId="44d63f3f483f0fb2" providerId="LiveId" clId="{BFE3EF05-219D-4E2D-BACC-F842F762EF65}" dt="2021-05-19T23:37:45.040" v="2898" actId="1076"/>
        <pc:sldMkLst>
          <pc:docMk/>
          <pc:sldMk cId="31602670" sldId="259"/>
        </pc:sldMkLst>
        <pc:spChg chg="mod">
          <ac:chgData name="芸禎 白" userId="44d63f3f483f0fb2" providerId="LiveId" clId="{BFE3EF05-219D-4E2D-BACC-F842F762EF65}" dt="2021-05-19T11:55:36.861" v="10" actId="120"/>
          <ac:spMkLst>
            <pc:docMk/>
            <pc:sldMk cId="31602670" sldId="259"/>
            <ac:spMk id="2" creationId="{00000000-0000-0000-0000-000000000000}"/>
          </ac:spMkLst>
        </pc:spChg>
        <pc:picChg chg="add del mod">
          <ac:chgData name="芸禎 白" userId="44d63f3f483f0fb2" providerId="LiveId" clId="{BFE3EF05-219D-4E2D-BACC-F842F762EF65}" dt="2021-05-19T23:37:41.362" v="2896" actId="478"/>
          <ac:picMkLst>
            <pc:docMk/>
            <pc:sldMk cId="31602670" sldId="259"/>
            <ac:picMk id="4" creationId="{4B7D2603-CEF6-443B-8EE9-0435E48060DE}"/>
          </ac:picMkLst>
        </pc:picChg>
        <pc:picChg chg="del">
          <ac:chgData name="芸禎 白" userId="44d63f3f483f0fb2" providerId="LiveId" clId="{BFE3EF05-219D-4E2D-BACC-F842F762EF65}" dt="2021-05-19T11:47:20.120" v="1" actId="478"/>
          <ac:picMkLst>
            <pc:docMk/>
            <pc:sldMk cId="31602670" sldId="259"/>
            <ac:picMk id="6" creationId="{00000000-0000-0000-0000-000000000000}"/>
          </ac:picMkLst>
        </pc:picChg>
        <pc:picChg chg="del">
          <ac:chgData name="芸禎 白" userId="44d63f3f483f0fb2" providerId="LiveId" clId="{BFE3EF05-219D-4E2D-BACC-F842F762EF65}" dt="2021-05-19T11:47:19.297" v="0" actId="478"/>
          <ac:picMkLst>
            <pc:docMk/>
            <pc:sldMk cId="31602670" sldId="259"/>
            <ac:picMk id="7" creationId="{00000000-0000-0000-0000-000000000000}"/>
          </ac:picMkLst>
        </pc:picChg>
        <pc:picChg chg="add mod">
          <ac:chgData name="芸禎 白" userId="44d63f3f483f0fb2" providerId="LiveId" clId="{BFE3EF05-219D-4E2D-BACC-F842F762EF65}" dt="2021-05-19T23:37:45.040" v="2898" actId="1076"/>
          <ac:picMkLst>
            <pc:docMk/>
            <pc:sldMk cId="31602670" sldId="259"/>
            <ac:picMk id="8" creationId="{0F85615C-840A-4146-95E7-FDB201F945E3}"/>
          </ac:picMkLst>
        </pc:picChg>
        <pc:picChg chg="del">
          <ac:chgData name="芸禎 白" userId="44d63f3f483f0fb2" providerId="LiveId" clId="{BFE3EF05-219D-4E2D-BACC-F842F762EF65}" dt="2021-05-19T11:47:20.628" v="2" actId="478"/>
          <ac:picMkLst>
            <pc:docMk/>
            <pc:sldMk cId="31602670" sldId="259"/>
            <ac:picMk id="3076" creationId="{00000000-0000-0000-0000-000000000000}"/>
          </ac:picMkLst>
        </pc:picChg>
      </pc:sldChg>
      <pc:sldChg chg="addSp delSp modSp mod delAnim modNotesTx">
        <pc:chgData name="芸禎 白" userId="44d63f3f483f0fb2" providerId="LiveId" clId="{BFE3EF05-219D-4E2D-BACC-F842F762EF65}" dt="2021-05-19T12:13:03.084" v="1394" actId="20577"/>
        <pc:sldMkLst>
          <pc:docMk/>
          <pc:sldMk cId="2628664260" sldId="260"/>
        </pc:sldMkLst>
        <pc:picChg chg="del">
          <ac:chgData name="芸禎 白" userId="44d63f3f483f0fb2" providerId="LiveId" clId="{BFE3EF05-219D-4E2D-BACC-F842F762EF65}" dt="2021-05-19T12:08:24.990" v="1257" actId="478"/>
          <ac:picMkLst>
            <pc:docMk/>
            <pc:sldMk cId="2628664260" sldId="260"/>
            <ac:picMk id="5" creationId="{00000000-0000-0000-0000-000000000000}"/>
          </ac:picMkLst>
        </pc:picChg>
        <pc:picChg chg="add mod">
          <ac:chgData name="芸禎 白" userId="44d63f3f483f0fb2" providerId="LiveId" clId="{BFE3EF05-219D-4E2D-BACC-F842F762EF65}" dt="2021-05-19T12:12:18.163" v="1262" actId="1076"/>
          <ac:picMkLst>
            <pc:docMk/>
            <pc:sldMk cId="2628664260" sldId="260"/>
            <ac:picMk id="6" creationId="{39905FAA-15EE-46BC-9F7F-655404AC03F5}"/>
          </ac:picMkLst>
        </pc:picChg>
      </pc:sldChg>
      <pc:sldChg chg="add del">
        <pc:chgData name="芸禎 白" userId="44d63f3f483f0fb2" providerId="LiveId" clId="{BFE3EF05-219D-4E2D-BACC-F842F762EF65}" dt="2021-05-19T23:48:02.608" v="2904" actId="2696"/>
        <pc:sldMkLst>
          <pc:docMk/>
          <pc:sldMk cId="4006120118" sldId="261"/>
        </pc:sldMkLst>
      </pc:sldChg>
      <pc:sldChg chg="modNotesTx">
        <pc:chgData name="芸禎 白" userId="44d63f3f483f0fb2" providerId="LiveId" clId="{BFE3EF05-219D-4E2D-BACC-F842F762EF65}" dt="2021-05-19T12:00:42.305" v="309" actId="20577"/>
        <pc:sldMkLst>
          <pc:docMk/>
          <pc:sldMk cId="2428170774" sldId="262"/>
        </pc:sldMkLst>
      </pc:sldChg>
      <pc:sldChg chg="delSp modSp mod delAnim modNotesTx">
        <pc:chgData name="芸禎 白" userId="44d63f3f483f0fb2" providerId="LiveId" clId="{BFE3EF05-219D-4E2D-BACC-F842F762EF65}" dt="2021-05-19T23:37:54.038" v="2900" actId="1076"/>
        <pc:sldMkLst>
          <pc:docMk/>
          <pc:sldMk cId="948338068" sldId="263"/>
        </pc:sldMkLst>
        <pc:spChg chg="mod">
          <ac:chgData name="芸禎 白" userId="44d63f3f483f0fb2" providerId="LiveId" clId="{BFE3EF05-219D-4E2D-BACC-F842F762EF65}" dt="2021-05-19T12:02:36.851" v="375" actId="2711"/>
          <ac:spMkLst>
            <pc:docMk/>
            <pc:sldMk cId="948338068" sldId="263"/>
            <ac:spMk id="2" creationId="{00000000-0000-0000-0000-000000000000}"/>
          </ac:spMkLst>
        </pc:spChg>
        <pc:picChg chg="mod">
          <ac:chgData name="芸禎 白" userId="44d63f3f483f0fb2" providerId="LiveId" clId="{BFE3EF05-219D-4E2D-BACC-F842F762EF65}" dt="2021-05-19T23:37:54.038" v="2900" actId="1076"/>
          <ac:picMkLst>
            <pc:docMk/>
            <pc:sldMk cId="948338068" sldId="263"/>
            <ac:picMk id="3" creationId="{00000000-0000-0000-0000-000000000000}"/>
          </ac:picMkLst>
        </pc:picChg>
        <pc:picChg chg="del">
          <ac:chgData name="芸禎 白" userId="44d63f3f483f0fb2" providerId="LiveId" clId="{BFE3EF05-219D-4E2D-BACC-F842F762EF65}" dt="2021-05-19T23:37:52.013" v="2899" actId="478"/>
          <ac:picMkLst>
            <pc:docMk/>
            <pc:sldMk cId="948338068" sldId="263"/>
            <ac:picMk id="4" creationId="{00000000-0000-0000-0000-000000000000}"/>
          </ac:picMkLst>
        </pc:picChg>
      </pc:sldChg>
      <pc:sldChg chg="delSp modSp mod delAnim modNotesTx">
        <pc:chgData name="芸禎 白" userId="44d63f3f483f0fb2" providerId="LiveId" clId="{BFE3EF05-219D-4E2D-BACC-F842F762EF65}" dt="2021-05-19T23:38:00.093" v="2903" actId="14100"/>
        <pc:sldMkLst>
          <pc:docMk/>
          <pc:sldMk cId="1317025149" sldId="264"/>
        </pc:sldMkLst>
        <pc:spChg chg="mod">
          <ac:chgData name="芸禎 白" userId="44d63f3f483f0fb2" providerId="LiveId" clId="{BFE3EF05-219D-4E2D-BACC-F842F762EF65}" dt="2021-05-19T12:01:45.572" v="373" actId="2711"/>
          <ac:spMkLst>
            <pc:docMk/>
            <pc:sldMk cId="1317025149" sldId="264"/>
            <ac:spMk id="2" creationId="{00000000-0000-0000-0000-000000000000}"/>
          </ac:spMkLst>
        </pc:spChg>
        <pc:picChg chg="del">
          <ac:chgData name="芸禎 白" userId="44d63f3f483f0fb2" providerId="LiveId" clId="{BFE3EF05-219D-4E2D-BACC-F842F762EF65}" dt="2021-05-19T23:37:57.035" v="2901" actId="478"/>
          <ac:picMkLst>
            <pc:docMk/>
            <pc:sldMk cId="1317025149" sldId="264"/>
            <ac:picMk id="3" creationId="{00000000-0000-0000-0000-000000000000}"/>
          </ac:picMkLst>
        </pc:picChg>
        <pc:picChg chg="mod">
          <ac:chgData name="芸禎 白" userId="44d63f3f483f0fb2" providerId="LiveId" clId="{BFE3EF05-219D-4E2D-BACC-F842F762EF65}" dt="2021-05-19T23:38:00.093" v="2903" actId="14100"/>
          <ac:picMkLst>
            <pc:docMk/>
            <pc:sldMk cId="1317025149" sldId="264"/>
            <ac:picMk id="4" creationId="{00000000-0000-0000-0000-000000000000}"/>
          </ac:picMkLst>
        </pc:picChg>
      </pc:sldChg>
      <pc:sldChg chg="modNotesTx">
        <pc:chgData name="芸禎 白" userId="44d63f3f483f0fb2" providerId="LiveId" clId="{BFE3EF05-219D-4E2D-BACC-F842F762EF65}" dt="2021-05-19T12:07:11.384" v="1256" actId="20577"/>
        <pc:sldMkLst>
          <pc:docMk/>
          <pc:sldMk cId="2085435704" sldId="265"/>
        </pc:sldMkLst>
      </pc:sldChg>
      <pc:sldChg chg="modNotesTx">
        <pc:chgData name="芸禎 白" userId="44d63f3f483f0fb2" providerId="LiveId" clId="{BFE3EF05-219D-4E2D-BACC-F842F762EF65}" dt="2021-05-19T12:06:32.945" v="1100" actId="20577"/>
        <pc:sldMkLst>
          <pc:docMk/>
          <pc:sldMk cId="3126952193" sldId="266"/>
        </pc:sldMkLst>
      </pc:sldChg>
      <pc:sldChg chg="addSp delSp modSp add del mod addAnim delAnim modAnim modNotesTx">
        <pc:chgData name="芸禎 白" userId="44d63f3f483f0fb2" providerId="LiveId" clId="{BFE3EF05-219D-4E2D-BACC-F842F762EF65}" dt="2021-05-19T12:16:55.098" v="1613" actId="20577"/>
        <pc:sldMkLst>
          <pc:docMk/>
          <pc:sldMk cId="214315756" sldId="267"/>
        </pc:sldMkLst>
        <pc:spChg chg="del">
          <ac:chgData name="芸禎 白" userId="44d63f3f483f0fb2" providerId="LiveId" clId="{BFE3EF05-219D-4E2D-BACC-F842F762EF65}" dt="2021-05-19T12:15:35.043" v="1515" actId="478"/>
          <ac:spMkLst>
            <pc:docMk/>
            <pc:sldMk cId="214315756" sldId="267"/>
            <ac:spMk id="3" creationId="{00000000-0000-0000-0000-000000000000}"/>
          </ac:spMkLst>
        </pc:spChg>
        <pc:spChg chg="del">
          <ac:chgData name="芸禎 白" userId="44d63f3f483f0fb2" providerId="LiveId" clId="{BFE3EF05-219D-4E2D-BACC-F842F762EF65}" dt="2021-05-19T12:15:44.432" v="1522" actId="478"/>
          <ac:spMkLst>
            <pc:docMk/>
            <pc:sldMk cId="214315756" sldId="267"/>
            <ac:spMk id="6" creationId="{00000000-0000-0000-0000-000000000000}"/>
          </ac:spMkLst>
        </pc:spChg>
        <pc:spChg chg="add del mod">
          <ac:chgData name="芸禎 白" userId="44d63f3f483f0fb2" providerId="LiveId" clId="{BFE3EF05-219D-4E2D-BACC-F842F762EF65}" dt="2021-05-19T12:16:36.117" v="1552" actId="1076"/>
          <ac:spMkLst>
            <pc:docMk/>
            <pc:sldMk cId="214315756" sldId="267"/>
            <ac:spMk id="7" creationId="{00000000-0000-0000-0000-000000000000}"/>
          </ac:spMkLst>
        </pc:spChg>
        <pc:spChg chg="add del mod">
          <ac:chgData name="芸禎 白" userId="44d63f3f483f0fb2" providerId="LiveId" clId="{BFE3EF05-219D-4E2D-BACC-F842F762EF65}" dt="2021-05-19T12:15:41.259" v="1518" actId="478"/>
          <ac:spMkLst>
            <pc:docMk/>
            <pc:sldMk cId="214315756" sldId="267"/>
            <ac:spMk id="8" creationId="{E147CF9C-446E-4840-B4B2-8A10F1FF2513}"/>
          </ac:spMkLst>
        </pc:spChg>
        <pc:picChg chg="del mod">
          <ac:chgData name="芸禎 白" userId="44d63f3f483f0fb2" providerId="LiveId" clId="{BFE3EF05-219D-4E2D-BACC-F842F762EF65}" dt="2021-05-19T12:16:31.882" v="1551" actId="478"/>
          <ac:picMkLst>
            <pc:docMk/>
            <pc:sldMk cId="214315756" sldId="267"/>
            <ac:picMk id="4" creationId="{00000000-0000-0000-0000-000000000000}"/>
          </ac:picMkLst>
        </pc:picChg>
        <pc:picChg chg="add mod modCrop">
          <ac:chgData name="芸禎 白" userId="44d63f3f483f0fb2" providerId="LiveId" clId="{BFE3EF05-219D-4E2D-BACC-F842F762EF65}" dt="2021-05-19T12:16:00.156" v="1525" actId="732"/>
          <ac:picMkLst>
            <pc:docMk/>
            <pc:sldMk cId="214315756" sldId="267"/>
            <ac:picMk id="13" creationId="{FAAD6C59-67FE-45BE-96EA-E68159BD2DA2}"/>
          </ac:picMkLst>
        </pc:picChg>
        <pc:picChg chg="del">
          <ac:chgData name="芸禎 白" userId="44d63f3f483f0fb2" providerId="LiveId" clId="{BFE3EF05-219D-4E2D-BACC-F842F762EF65}" dt="2021-05-19T12:15:33.485" v="1514" actId="478"/>
          <ac:picMkLst>
            <pc:docMk/>
            <pc:sldMk cId="214315756" sldId="267"/>
            <ac:picMk id="5122" creationId="{00000000-0000-0000-0000-000000000000}"/>
          </ac:picMkLst>
        </pc:picChg>
        <pc:picChg chg="del">
          <ac:chgData name="芸禎 白" userId="44d63f3f483f0fb2" providerId="LiveId" clId="{BFE3EF05-219D-4E2D-BACC-F842F762EF65}" dt="2021-05-19T12:15:41.912" v="1519" actId="478"/>
          <ac:picMkLst>
            <pc:docMk/>
            <pc:sldMk cId="214315756" sldId="267"/>
            <ac:picMk id="5124" creationId="{00000000-0000-0000-0000-000000000000}"/>
          </ac:picMkLst>
        </pc:picChg>
        <pc:picChg chg="del">
          <ac:chgData name="芸禎 白" userId="44d63f3f483f0fb2" providerId="LiveId" clId="{BFE3EF05-219D-4E2D-BACC-F842F762EF65}" dt="2021-05-19T12:15:42.954" v="1521" actId="478"/>
          <ac:picMkLst>
            <pc:docMk/>
            <pc:sldMk cId="214315756" sldId="267"/>
            <ac:picMk id="5126" creationId="{00000000-0000-0000-0000-000000000000}"/>
          </ac:picMkLst>
        </pc:picChg>
        <pc:picChg chg="del">
          <ac:chgData name="芸禎 白" userId="44d63f3f483f0fb2" providerId="LiveId" clId="{BFE3EF05-219D-4E2D-BACC-F842F762EF65}" dt="2021-05-19T12:15:42.572" v="1520" actId="478"/>
          <ac:picMkLst>
            <pc:docMk/>
            <pc:sldMk cId="214315756" sldId="267"/>
            <ac:picMk id="5128" creationId="{00000000-0000-0000-0000-000000000000}"/>
          </ac:picMkLst>
        </pc:picChg>
      </pc:sldChg>
      <pc:sldChg chg="add del modNotesTx">
        <pc:chgData name="芸禎 白" userId="44d63f3f483f0fb2" providerId="LiveId" clId="{BFE3EF05-219D-4E2D-BACC-F842F762EF65}" dt="2021-05-19T12:27:03.706" v="2191" actId="2696"/>
        <pc:sldMkLst>
          <pc:docMk/>
          <pc:sldMk cId="981304200" sldId="268"/>
        </pc:sldMkLst>
      </pc:sldChg>
      <pc:sldChg chg="add del modNotesTx">
        <pc:chgData name="芸禎 白" userId="44d63f3f483f0fb2" providerId="LiveId" clId="{BFE3EF05-219D-4E2D-BACC-F842F762EF65}" dt="2021-05-19T12:27:03.706" v="2191" actId="2696"/>
        <pc:sldMkLst>
          <pc:docMk/>
          <pc:sldMk cId="3880340840" sldId="269"/>
        </pc:sldMkLst>
      </pc:sldChg>
      <pc:sldChg chg="delSp modSp mod ord delAnim modAnim modNotesTx">
        <pc:chgData name="芸禎 白" userId="44d63f3f483f0fb2" providerId="LiveId" clId="{BFE3EF05-219D-4E2D-BACC-F842F762EF65}" dt="2021-05-19T12:22:31.916" v="1876" actId="20577"/>
        <pc:sldMkLst>
          <pc:docMk/>
          <pc:sldMk cId="1914456127" sldId="270"/>
        </pc:sldMkLst>
        <pc:spChg chg="del">
          <ac:chgData name="芸禎 白" userId="44d63f3f483f0fb2" providerId="LiveId" clId="{BFE3EF05-219D-4E2D-BACC-F842F762EF65}" dt="2021-05-19T12:20:23.582" v="1768" actId="478"/>
          <ac:spMkLst>
            <pc:docMk/>
            <pc:sldMk cId="1914456127" sldId="270"/>
            <ac:spMk id="4" creationId="{00000000-0000-0000-0000-000000000000}"/>
          </ac:spMkLst>
        </pc:spChg>
        <pc:spChg chg="mod">
          <ac:chgData name="芸禎 白" userId="44d63f3f483f0fb2" providerId="LiveId" clId="{BFE3EF05-219D-4E2D-BACC-F842F762EF65}" dt="2021-05-19T12:20:56.118" v="1788" actId="1076"/>
          <ac:spMkLst>
            <pc:docMk/>
            <pc:sldMk cId="1914456127" sldId="270"/>
            <ac:spMk id="5" creationId="{00000000-0000-0000-0000-000000000000}"/>
          </ac:spMkLst>
        </pc:spChg>
        <pc:picChg chg="del">
          <ac:chgData name="芸禎 白" userId="44d63f3f483f0fb2" providerId="LiveId" clId="{BFE3EF05-219D-4E2D-BACC-F842F762EF65}" dt="2021-05-19T12:20:22.888" v="1767" actId="478"/>
          <ac:picMkLst>
            <pc:docMk/>
            <pc:sldMk cId="1914456127" sldId="270"/>
            <ac:picMk id="6146" creationId="{00000000-0000-0000-0000-000000000000}"/>
          </ac:picMkLst>
        </pc:picChg>
        <pc:picChg chg="del">
          <ac:chgData name="芸禎 白" userId="44d63f3f483f0fb2" providerId="LiveId" clId="{BFE3EF05-219D-4E2D-BACC-F842F762EF65}" dt="2021-05-19T12:20:22.042" v="1766" actId="478"/>
          <ac:picMkLst>
            <pc:docMk/>
            <pc:sldMk cId="1914456127" sldId="270"/>
            <ac:picMk id="6150" creationId="{00000000-0000-0000-0000-000000000000}"/>
          </ac:picMkLst>
        </pc:picChg>
        <pc:picChg chg="mod">
          <ac:chgData name="芸禎 白" userId="44d63f3f483f0fb2" providerId="LiveId" clId="{BFE3EF05-219D-4E2D-BACC-F842F762EF65}" dt="2021-05-19T12:20:46.956" v="1777" actId="1076"/>
          <ac:picMkLst>
            <pc:docMk/>
            <pc:sldMk cId="1914456127" sldId="270"/>
            <ac:picMk id="6152" creationId="{00000000-0000-0000-0000-000000000000}"/>
          </ac:picMkLst>
        </pc:picChg>
        <pc:picChg chg="mod">
          <ac:chgData name="芸禎 白" userId="44d63f3f483f0fb2" providerId="LiveId" clId="{BFE3EF05-219D-4E2D-BACC-F842F762EF65}" dt="2021-05-19T12:20:45.495" v="1776" actId="1076"/>
          <ac:picMkLst>
            <pc:docMk/>
            <pc:sldMk cId="1914456127" sldId="270"/>
            <ac:picMk id="6154" creationId="{00000000-0000-0000-0000-000000000000}"/>
          </ac:picMkLst>
        </pc:picChg>
      </pc:sldChg>
      <pc:sldChg chg="del">
        <pc:chgData name="芸禎 白" userId="44d63f3f483f0fb2" providerId="LiveId" clId="{BFE3EF05-219D-4E2D-BACC-F842F762EF65}" dt="2021-05-19T12:21:47.381" v="1804" actId="47"/>
        <pc:sldMkLst>
          <pc:docMk/>
          <pc:sldMk cId="2649100924" sldId="271"/>
        </pc:sldMkLst>
      </pc:sldChg>
      <pc:sldChg chg="modSp mod modNotesTx">
        <pc:chgData name="芸禎 白" userId="44d63f3f483f0fb2" providerId="LiveId" clId="{BFE3EF05-219D-4E2D-BACC-F842F762EF65}" dt="2021-05-19T12:05:19.450" v="824" actId="20577"/>
        <pc:sldMkLst>
          <pc:docMk/>
          <pc:sldMk cId="465116007" sldId="273"/>
        </pc:sldMkLst>
        <pc:spChg chg="mod">
          <ac:chgData name="芸禎 白" userId="44d63f3f483f0fb2" providerId="LiveId" clId="{BFE3EF05-219D-4E2D-BACC-F842F762EF65}" dt="2021-05-19T12:01:29.094" v="356" actId="2711"/>
          <ac:spMkLst>
            <pc:docMk/>
            <pc:sldMk cId="465116007" sldId="273"/>
            <ac:spMk id="2" creationId="{00000000-0000-0000-0000-000000000000}"/>
          </ac:spMkLst>
        </pc:spChg>
      </pc:sldChg>
      <pc:sldChg chg="modSp mod modNotesTx">
        <pc:chgData name="芸禎 白" userId="44d63f3f483f0fb2" providerId="LiveId" clId="{BFE3EF05-219D-4E2D-BACC-F842F762EF65}" dt="2021-05-19T12:05:52.757" v="941" actId="20577"/>
        <pc:sldMkLst>
          <pc:docMk/>
          <pc:sldMk cId="3519331720" sldId="274"/>
        </pc:sldMkLst>
        <pc:spChg chg="mod">
          <ac:chgData name="芸禎 白" userId="44d63f3f483f0fb2" providerId="LiveId" clId="{BFE3EF05-219D-4E2D-BACC-F842F762EF65}" dt="2021-05-19T12:01:06.226" v="329" actId="2711"/>
          <ac:spMkLst>
            <pc:docMk/>
            <pc:sldMk cId="3519331720" sldId="274"/>
            <ac:spMk id="2" creationId="{00000000-0000-0000-0000-000000000000}"/>
          </ac:spMkLst>
        </pc:spChg>
      </pc:sldChg>
      <pc:sldChg chg="modNotesTx">
        <pc:chgData name="芸禎 白" userId="44d63f3f483f0fb2" providerId="LiveId" clId="{BFE3EF05-219D-4E2D-BACC-F842F762EF65}" dt="2021-05-19T11:59:14.120" v="244" actId="20577"/>
        <pc:sldMkLst>
          <pc:docMk/>
          <pc:sldMk cId="1644002628" sldId="275"/>
        </pc:sldMkLst>
      </pc:sldChg>
      <pc:sldChg chg="add del modNotesTx">
        <pc:chgData name="芸禎 白" userId="44d63f3f483f0fb2" providerId="LiveId" clId="{BFE3EF05-219D-4E2D-BACC-F842F762EF65}" dt="2021-05-19T12:27:03.706" v="2191" actId="2696"/>
        <pc:sldMkLst>
          <pc:docMk/>
          <pc:sldMk cId="1025882294" sldId="276"/>
        </pc:sldMkLst>
      </pc:sldChg>
      <pc:sldChg chg="del">
        <pc:chgData name="芸禎 白" userId="44d63f3f483f0fb2" providerId="LiveId" clId="{BFE3EF05-219D-4E2D-BACC-F842F762EF65}" dt="2021-05-19T12:21:51.379" v="1805" actId="47"/>
        <pc:sldMkLst>
          <pc:docMk/>
          <pc:sldMk cId="1204679782" sldId="277"/>
        </pc:sldMkLst>
      </pc:sldChg>
      <pc:sldChg chg="addSp delSp modSp add mod ord delAnim modAnim modNotesTx">
        <pc:chgData name="芸禎 白" userId="44d63f3f483f0fb2" providerId="LiveId" clId="{BFE3EF05-219D-4E2D-BACC-F842F762EF65}" dt="2021-05-19T12:17:11.652" v="1663" actId="20577"/>
        <pc:sldMkLst>
          <pc:docMk/>
          <pc:sldMk cId="3300119706" sldId="278"/>
        </pc:sldMkLst>
        <pc:spChg chg="del">
          <ac:chgData name="芸禎 白" userId="44d63f3f483f0fb2" providerId="LiveId" clId="{BFE3EF05-219D-4E2D-BACC-F842F762EF65}" dt="2021-05-19T12:14:11.946" v="1403" actId="478"/>
          <ac:spMkLst>
            <pc:docMk/>
            <pc:sldMk cId="3300119706" sldId="278"/>
            <ac:spMk id="3" creationId="{00000000-0000-0000-0000-000000000000}"/>
          </ac:spMkLst>
        </pc:spChg>
        <pc:spChg chg="mod">
          <ac:chgData name="芸禎 白" userId="44d63f3f483f0fb2" providerId="LiveId" clId="{BFE3EF05-219D-4E2D-BACC-F842F762EF65}" dt="2021-05-19T12:14:18.905" v="1406" actId="1076"/>
          <ac:spMkLst>
            <pc:docMk/>
            <pc:sldMk cId="3300119706" sldId="278"/>
            <ac:spMk id="6" creationId="{00000000-0000-0000-0000-000000000000}"/>
          </ac:spMkLst>
        </pc:spChg>
        <pc:spChg chg="del">
          <ac:chgData name="芸禎 白" userId="44d63f3f483f0fb2" providerId="LiveId" clId="{BFE3EF05-219D-4E2D-BACC-F842F762EF65}" dt="2021-05-19T12:14:13.592" v="1404" actId="478"/>
          <ac:spMkLst>
            <pc:docMk/>
            <pc:sldMk cId="3300119706" sldId="278"/>
            <ac:spMk id="7" creationId="{00000000-0000-0000-0000-000000000000}"/>
          </ac:spMkLst>
        </pc:spChg>
        <pc:spChg chg="add del mod">
          <ac:chgData name="芸禎 白" userId="44d63f3f483f0fb2" providerId="LiveId" clId="{BFE3EF05-219D-4E2D-BACC-F842F762EF65}" dt="2021-05-19T12:14:27.623" v="1409" actId="478"/>
          <ac:spMkLst>
            <pc:docMk/>
            <pc:sldMk cId="3300119706" sldId="278"/>
            <ac:spMk id="8" creationId="{3F30BE04-D67B-4047-ABAD-5DE94EAF2533}"/>
          </ac:spMkLst>
        </pc:spChg>
        <pc:picChg chg="del">
          <ac:chgData name="芸禎 白" userId="44d63f3f483f0fb2" providerId="LiveId" clId="{BFE3EF05-219D-4E2D-BACC-F842F762EF65}" dt="2021-05-19T12:14:04.418" v="1401" actId="478"/>
          <ac:picMkLst>
            <pc:docMk/>
            <pc:sldMk cId="3300119706" sldId="278"/>
            <ac:picMk id="5122" creationId="{00000000-0000-0000-0000-000000000000}"/>
          </ac:picMkLst>
        </pc:picChg>
        <pc:picChg chg="del">
          <ac:chgData name="芸禎 白" userId="44d63f3f483f0fb2" providerId="LiveId" clId="{BFE3EF05-219D-4E2D-BACC-F842F762EF65}" dt="2021-05-19T12:14:05.105" v="1402" actId="478"/>
          <ac:picMkLst>
            <pc:docMk/>
            <pc:sldMk cId="3300119706" sldId="278"/>
            <ac:picMk id="5124" creationId="{00000000-0000-0000-0000-000000000000}"/>
          </ac:picMkLst>
        </pc:picChg>
        <pc:picChg chg="mod">
          <ac:chgData name="芸禎 白" userId="44d63f3f483f0fb2" providerId="LiveId" clId="{BFE3EF05-219D-4E2D-BACC-F842F762EF65}" dt="2021-05-19T12:14:43.424" v="1414" actId="14100"/>
          <ac:picMkLst>
            <pc:docMk/>
            <pc:sldMk cId="3300119706" sldId="278"/>
            <ac:picMk id="5126" creationId="{00000000-0000-0000-0000-000000000000}"/>
          </ac:picMkLst>
        </pc:picChg>
        <pc:picChg chg="mod">
          <ac:chgData name="芸禎 白" userId="44d63f3f483f0fb2" providerId="LiveId" clId="{BFE3EF05-219D-4E2D-BACC-F842F762EF65}" dt="2021-05-19T12:14:36.590" v="1412" actId="14100"/>
          <ac:picMkLst>
            <pc:docMk/>
            <pc:sldMk cId="3300119706" sldId="278"/>
            <ac:picMk id="5128" creationId="{00000000-0000-0000-0000-000000000000}"/>
          </ac:picMkLst>
        </pc:picChg>
      </pc:sldChg>
      <pc:sldChg chg="addSp delSp modSp add mod ord delAnim modAnim modNotesTx">
        <pc:chgData name="芸禎 白" userId="44d63f3f483f0fb2" providerId="LiveId" clId="{BFE3EF05-219D-4E2D-BACC-F842F762EF65}" dt="2021-05-19T12:23:23.731" v="1950" actId="20577"/>
        <pc:sldMkLst>
          <pc:docMk/>
          <pc:sldMk cId="1797424831" sldId="279"/>
        </pc:sldMkLst>
        <pc:spChg chg="mod">
          <ac:chgData name="芸禎 白" userId="44d63f3f483f0fb2" providerId="LiveId" clId="{BFE3EF05-219D-4E2D-BACC-F842F762EF65}" dt="2021-05-19T12:21:24.070" v="1803" actId="1076"/>
          <ac:spMkLst>
            <pc:docMk/>
            <pc:sldMk cId="1797424831" sldId="279"/>
            <ac:spMk id="3" creationId="{00000000-0000-0000-0000-000000000000}"/>
          </ac:spMkLst>
        </pc:spChg>
        <pc:spChg chg="del">
          <ac:chgData name="芸禎 白" userId="44d63f3f483f0fb2" providerId="LiveId" clId="{BFE3EF05-219D-4E2D-BACC-F842F762EF65}" dt="2021-05-19T12:15:19.790" v="1508" actId="478"/>
          <ac:spMkLst>
            <pc:docMk/>
            <pc:sldMk cId="1797424831" sldId="279"/>
            <ac:spMk id="6" creationId="{00000000-0000-0000-0000-000000000000}"/>
          </ac:spMkLst>
        </pc:spChg>
        <pc:spChg chg="del">
          <ac:chgData name="芸禎 白" userId="44d63f3f483f0fb2" providerId="LiveId" clId="{BFE3EF05-219D-4E2D-BACC-F842F762EF65}" dt="2021-05-19T12:15:17.702" v="1505" actId="478"/>
          <ac:spMkLst>
            <pc:docMk/>
            <pc:sldMk cId="1797424831" sldId="279"/>
            <ac:spMk id="7" creationId="{00000000-0000-0000-0000-000000000000}"/>
          </ac:spMkLst>
        </pc:spChg>
        <pc:picChg chg="add mod">
          <ac:chgData name="芸禎 白" userId="44d63f3f483f0fb2" providerId="LiveId" clId="{BFE3EF05-219D-4E2D-BACC-F842F762EF65}" dt="2021-05-19T12:21:22.041" v="1802" actId="14100"/>
          <ac:picMkLst>
            <pc:docMk/>
            <pc:sldMk cId="1797424831" sldId="279"/>
            <ac:picMk id="11" creationId="{3D947EA1-5F28-4035-A7A7-7B067333986B}"/>
          </ac:picMkLst>
        </pc:picChg>
        <pc:picChg chg="del">
          <ac:chgData name="芸禎 白" userId="44d63f3f483f0fb2" providerId="LiveId" clId="{BFE3EF05-219D-4E2D-BACC-F842F762EF65}" dt="2021-05-19T12:15:16.118" v="1503" actId="478"/>
          <ac:picMkLst>
            <pc:docMk/>
            <pc:sldMk cId="1797424831" sldId="279"/>
            <ac:picMk id="5122" creationId="{00000000-0000-0000-0000-000000000000}"/>
          </ac:picMkLst>
        </pc:picChg>
        <pc:picChg chg="del">
          <ac:chgData name="芸禎 白" userId="44d63f3f483f0fb2" providerId="LiveId" clId="{BFE3EF05-219D-4E2D-BACC-F842F762EF65}" dt="2021-05-19T12:15:16.767" v="1504" actId="478"/>
          <ac:picMkLst>
            <pc:docMk/>
            <pc:sldMk cId="1797424831" sldId="279"/>
            <ac:picMk id="5124" creationId="{00000000-0000-0000-0000-000000000000}"/>
          </ac:picMkLst>
        </pc:picChg>
        <pc:picChg chg="del">
          <ac:chgData name="芸禎 白" userId="44d63f3f483f0fb2" providerId="LiveId" clId="{BFE3EF05-219D-4E2D-BACC-F842F762EF65}" dt="2021-05-19T12:15:18.398" v="1506" actId="478"/>
          <ac:picMkLst>
            <pc:docMk/>
            <pc:sldMk cId="1797424831" sldId="279"/>
            <ac:picMk id="5126" creationId="{00000000-0000-0000-0000-000000000000}"/>
          </ac:picMkLst>
        </pc:picChg>
        <pc:picChg chg="del">
          <ac:chgData name="芸禎 白" userId="44d63f3f483f0fb2" providerId="LiveId" clId="{BFE3EF05-219D-4E2D-BACC-F842F762EF65}" dt="2021-05-19T12:15:18.856" v="1507" actId="478"/>
          <ac:picMkLst>
            <pc:docMk/>
            <pc:sldMk cId="1797424831" sldId="279"/>
            <ac:picMk id="5128" creationId="{00000000-0000-0000-0000-000000000000}"/>
          </ac:picMkLst>
        </pc:picChg>
      </pc:sldChg>
      <pc:sldChg chg="delSp modSp add mod ord delAnim modAnim modNotesTx">
        <pc:chgData name="芸禎 白" userId="44d63f3f483f0fb2" providerId="LiveId" clId="{BFE3EF05-219D-4E2D-BACC-F842F762EF65}" dt="2021-05-19T12:20:19.646" v="1765"/>
        <pc:sldMkLst>
          <pc:docMk/>
          <pc:sldMk cId="2022997471" sldId="280"/>
        </pc:sldMkLst>
        <pc:spChg chg="mod">
          <ac:chgData name="芸禎 白" userId="44d63f3f483f0fb2" providerId="LiveId" clId="{BFE3EF05-219D-4E2D-BACC-F842F762EF65}" dt="2021-05-19T12:18:08.657" v="1688" actId="1076"/>
          <ac:spMkLst>
            <pc:docMk/>
            <pc:sldMk cId="2022997471" sldId="280"/>
            <ac:spMk id="4" creationId="{00000000-0000-0000-0000-000000000000}"/>
          </ac:spMkLst>
        </pc:spChg>
        <pc:spChg chg="del">
          <ac:chgData name="芸禎 白" userId="44d63f3f483f0fb2" providerId="LiveId" clId="{BFE3EF05-219D-4E2D-BACC-F842F762EF65}" dt="2021-05-19T12:17:32.534" v="1669" actId="478"/>
          <ac:spMkLst>
            <pc:docMk/>
            <pc:sldMk cId="2022997471" sldId="280"/>
            <ac:spMk id="5" creationId="{00000000-0000-0000-0000-000000000000}"/>
          </ac:spMkLst>
        </pc:spChg>
        <pc:picChg chg="mod">
          <ac:chgData name="芸禎 白" userId="44d63f3f483f0fb2" providerId="LiveId" clId="{BFE3EF05-219D-4E2D-BACC-F842F762EF65}" dt="2021-05-19T12:17:58.486" v="1678" actId="1076"/>
          <ac:picMkLst>
            <pc:docMk/>
            <pc:sldMk cId="2022997471" sldId="280"/>
            <ac:picMk id="6146" creationId="{00000000-0000-0000-0000-000000000000}"/>
          </ac:picMkLst>
        </pc:picChg>
        <pc:picChg chg="mod">
          <ac:chgData name="芸禎 白" userId="44d63f3f483f0fb2" providerId="LiveId" clId="{BFE3EF05-219D-4E2D-BACC-F842F762EF65}" dt="2021-05-19T12:18:00.102" v="1679" actId="1076"/>
          <ac:picMkLst>
            <pc:docMk/>
            <pc:sldMk cId="2022997471" sldId="280"/>
            <ac:picMk id="6150" creationId="{00000000-0000-0000-0000-000000000000}"/>
          </ac:picMkLst>
        </pc:picChg>
        <pc:picChg chg="del">
          <ac:chgData name="芸禎 白" userId="44d63f3f483f0fb2" providerId="LiveId" clId="{BFE3EF05-219D-4E2D-BACC-F842F762EF65}" dt="2021-05-19T12:17:30.880" v="1667" actId="478"/>
          <ac:picMkLst>
            <pc:docMk/>
            <pc:sldMk cId="2022997471" sldId="280"/>
            <ac:picMk id="6152" creationId="{00000000-0000-0000-0000-000000000000}"/>
          </ac:picMkLst>
        </pc:picChg>
        <pc:picChg chg="del">
          <ac:chgData name="芸禎 白" userId="44d63f3f483f0fb2" providerId="LiveId" clId="{BFE3EF05-219D-4E2D-BACC-F842F762EF65}" dt="2021-05-19T12:17:31.450" v="1668" actId="478"/>
          <ac:picMkLst>
            <pc:docMk/>
            <pc:sldMk cId="2022997471" sldId="280"/>
            <ac:picMk id="6154" creationId="{00000000-0000-0000-0000-000000000000}"/>
          </ac:picMkLst>
        </pc:picChg>
      </pc:sldChg>
      <pc:sldChg chg="modSp add del mod modNotesTx">
        <pc:chgData name="芸禎 白" userId="44d63f3f483f0fb2" providerId="LiveId" clId="{BFE3EF05-219D-4E2D-BACC-F842F762EF65}" dt="2021-05-19T23:48:02.608" v="2904" actId="2696"/>
        <pc:sldMkLst>
          <pc:docMk/>
          <pc:sldMk cId="757881900" sldId="281"/>
        </pc:sldMkLst>
        <pc:spChg chg="mod">
          <ac:chgData name="芸禎 白" userId="44d63f3f483f0fb2" providerId="LiveId" clId="{BFE3EF05-219D-4E2D-BACC-F842F762EF65}" dt="2021-05-19T12:28:15.617" v="2214" actId="20577"/>
          <ac:spMkLst>
            <pc:docMk/>
            <pc:sldMk cId="757881900" sldId="281"/>
            <ac:spMk id="2" creationId="{00000000-0000-0000-0000-000000000000}"/>
          </ac:spMkLst>
        </pc:spChg>
        <pc:picChg chg="mod">
          <ac:chgData name="芸禎 白" userId="44d63f3f483f0fb2" providerId="LiveId" clId="{BFE3EF05-219D-4E2D-BACC-F842F762EF65}" dt="2021-05-19T12:27:45.497" v="2192" actId="14100"/>
          <ac:picMkLst>
            <pc:docMk/>
            <pc:sldMk cId="757881900" sldId="281"/>
            <ac:picMk id="4" creationId="{00000000-0000-0000-0000-000000000000}"/>
          </ac:picMkLst>
        </pc:picChg>
      </pc:sldChg>
      <pc:sldChg chg="add del modNotesTx">
        <pc:chgData name="芸禎 白" userId="44d63f3f483f0fb2" providerId="LiveId" clId="{BFE3EF05-219D-4E2D-BACC-F842F762EF65}" dt="2021-05-19T23:48:02.608" v="2904" actId="2696"/>
        <pc:sldMkLst>
          <pc:docMk/>
          <pc:sldMk cId="2254000048" sldId="282"/>
        </pc:sldMkLst>
      </pc:sldChg>
      <pc:sldChg chg="add del modNotesTx">
        <pc:chgData name="芸禎 白" userId="44d63f3f483f0fb2" providerId="LiveId" clId="{BFE3EF05-219D-4E2D-BACC-F842F762EF65}" dt="2021-05-19T23:48:02.608" v="2904" actId="2696"/>
        <pc:sldMkLst>
          <pc:docMk/>
          <pc:sldMk cId="2783372440" sldId="283"/>
        </pc:sldMkLst>
      </pc:sldChg>
      <pc:sldChg chg="add del modNotesTx">
        <pc:chgData name="芸禎 白" userId="44d63f3f483f0fb2" providerId="LiveId" clId="{BFE3EF05-219D-4E2D-BACC-F842F762EF65}" dt="2021-05-19T23:48:02.608" v="2904" actId="2696"/>
        <pc:sldMkLst>
          <pc:docMk/>
          <pc:sldMk cId="1612377552" sldId="284"/>
        </pc:sldMkLst>
      </pc:sldChg>
      <pc:sldChg chg="add del">
        <pc:chgData name="芸禎 白" userId="44d63f3f483f0fb2" providerId="LiveId" clId="{BFE3EF05-219D-4E2D-BACC-F842F762EF65}" dt="2021-05-19T12:33:35.960" v="2891" actId="47"/>
        <pc:sldMkLst>
          <pc:docMk/>
          <pc:sldMk cId="3950618571" sldId="285"/>
        </pc:sldMkLst>
      </pc:sldChg>
      <pc:sldChg chg="add ord modNotesTx">
        <pc:chgData name="芸禎 白" userId="44d63f3f483f0fb2" providerId="LiveId" clId="{BFE3EF05-219D-4E2D-BACC-F842F762EF65}" dt="2021-05-19T12:28:51.795" v="2245" actId="6549"/>
        <pc:sldMkLst>
          <pc:docMk/>
          <pc:sldMk cId="1244111429" sldId="28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0A05D-7DB1-4A31-89B5-0B55648C3CE6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7A33B-AD36-4A42-9AAE-37797D26D31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8144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說 </a:t>
            </a:r>
            <a:r>
              <a:rPr lang="en-US" altLang="zh-TW" dirty="0"/>
              <a:t>my family </a:t>
            </a:r>
            <a:r>
              <a:rPr lang="zh-TW" altLang="en-US" dirty="0"/>
              <a:t>三次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C7A33B-AD36-4A42-9AAE-37797D26D31C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256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猜猜看，這些動物是什麼家庭？</a:t>
            </a:r>
            <a:endParaRPr lang="en-US" altLang="zh-TW" dirty="0"/>
          </a:p>
          <a:p>
            <a:r>
              <a:rPr lang="zh-TW" altLang="en-US" dirty="0"/>
              <a:t>鴨子是單親家庭</a:t>
            </a:r>
            <a:r>
              <a:rPr lang="en-US" altLang="zh-TW" dirty="0"/>
              <a:t>single parent family / </a:t>
            </a:r>
            <a:r>
              <a:rPr lang="zh-TW" altLang="en-US" dirty="0"/>
              <a:t>蜜蜂是小家庭 </a:t>
            </a:r>
            <a:r>
              <a:rPr lang="en-US" altLang="zh-TW" dirty="0"/>
              <a:t>small </a:t>
            </a:r>
            <a:r>
              <a:rPr lang="en-US" altLang="zh-TW" dirty="0" err="1"/>
              <a:t>fmaily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C7A33B-AD36-4A42-9AAE-37797D26D31C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0904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猜猜看這些是什麼家庭</a:t>
            </a:r>
            <a:endParaRPr lang="en-US" altLang="zh-TW" dirty="0"/>
          </a:p>
          <a:p>
            <a:r>
              <a:rPr lang="zh-TW" altLang="en-US" dirty="0"/>
              <a:t>大象是大家庭</a:t>
            </a:r>
            <a:r>
              <a:rPr lang="en-US" altLang="zh-TW" dirty="0"/>
              <a:t>big family / </a:t>
            </a:r>
            <a:r>
              <a:rPr lang="zh-TW" altLang="en-US" dirty="0"/>
              <a:t>忍者家庭是小家庭 </a:t>
            </a:r>
            <a:r>
              <a:rPr lang="en-US" altLang="zh-TW" dirty="0"/>
              <a:t>small family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C7A33B-AD36-4A42-9AAE-37797D26D31C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273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家中的成員有哪些</a:t>
            </a:r>
            <a:r>
              <a:rPr lang="en-US" altLang="zh-TW" dirty="0"/>
              <a:t>? </a:t>
            </a:r>
            <a:r>
              <a:rPr lang="zh-TW" altLang="en-US" dirty="0"/>
              <a:t>邊指邊念 </a:t>
            </a:r>
            <a:r>
              <a:rPr lang="en-US" altLang="zh-TW" dirty="0"/>
              <a:t>;</a:t>
            </a:r>
            <a:r>
              <a:rPr lang="zh-TW" altLang="en-US" dirty="0"/>
              <a:t> </a:t>
            </a:r>
            <a:r>
              <a:rPr lang="en-US" altLang="zh-TW" dirty="0"/>
              <a:t> </a:t>
            </a:r>
            <a:r>
              <a:rPr lang="zh-TW" altLang="en-US" dirty="0"/>
              <a:t>也可以再聽一次歌曲複習一次家人的英文稱謂</a:t>
            </a:r>
            <a:r>
              <a:rPr lang="en-US" altLang="zh-TW" baseline="0" dirty="0"/>
              <a:t> </a:t>
            </a:r>
          </a:p>
          <a:p>
            <a:r>
              <a:rPr lang="en-US" altLang="zh-TW" baseline="0" dirty="0"/>
              <a:t>Game: memory game:   https://</a:t>
            </a:r>
            <a:r>
              <a:rPr lang="en-US" altLang="zh-TW" baseline="0" dirty="0" err="1"/>
              <a:t>utilities.nlps.tyc.edu.tw</a:t>
            </a:r>
            <a:r>
              <a:rPr lang="en-US" altLang="zh-TW" baseline="0" dirty="0"/>
              <a:t>/games/memory/?</a:t>
            </a:r>
            <a:r>
              <a:rPr lang="en-US" altLang="zh-TW" baseline="0" dirty="0" err="1"/>
              <a:t>a1</a:t>
            </a:r>
            <a:r>
              <a:rPr lang="en-US" altLang="zh-TW" baseline="0" dirty="0"/>
              <a:t>=https%3A%2F%2Fimage.shutterstock.com%2Fimage-vector%2Fhappy-young-father-holding-his-260nw-731506243.jpg&amp;b1=</a:t>
            </a:r>
            <a:r>
              <a:rPr lang="en-US" altLang="zh-TW" baseline="0" dirty="0" err="1"/>
              <a:t>father&amp;a2</a:t>
            </a:r>
            <a:r>
              <a:rPr lang="en-US" altLang="zh-TW" baseline="0" dirty="0"/>
              <a:t>=https%3A%2F%2Fwww.pngitem.com%2Fpimgs%2Fm%2F120-1203252_clip-art-mom-png-for-mother-cartoon-png.png&amp;b2=</a:t>
            </a:r>
            <a:r>
              <a:rPr lang="en-US" altLang="zh-TW" baseline="0" dirty="0" err="1"/>
              <a:t>mother&amp;a3</a:t>
            </a:r>
            <a:r>
              <a:rPr lang="en-US" altLang="zh-TW" baseline="0" dirty="0"/>
              <a:t>=https%3A%2F%2Fi.pinimg.com%2F736x%2F66%2F38%2F6a%2F66386a88983cad6909ff09b1caaa13ad.jpg&amp;b3=</a:t>
            </a:r>
            <a:r>
              <a:rPr lang="en-US" altLang="zh-TW" baseline="0" dirty="0" err="1"/>
              <a:t>brother&amp;a4</a:t>
            </a:r>
            <a:r>
              <a:rPr lang="en-US" altLang="zh-TW" baseline="0" dirty="0"/>
              <a:t>=https%3A%2F%2Fcdn5.vectorstock.com%2Fi%2F1000x1000%2F57%2F64%2Fhappy-girl-sisters-hugging-2-vector-25455764.jpg&amp;b4=</a:t>
            </a:r>
            <a:r>
              <a:rPr lang="en-US" altLang="zh-TW" baseline="0" dirty="0" err="1"/>
              <a:t>sister&amp;a5</a:t>
            </a:r>
            <a:r>
              <a:rPr lang="en-US" altLang="zh-TW" baseline="0" dirty="0"/>
              <a:t>=https%3A%2F%2Fimage.shutterstock.com%2Fimage-vector%2Fcartoon-grandmother-glasses-old-lady-260nw-1470863963.jpg&amp;b5=</a:t>
            </a:r>
            <a:r>
              <a:rPr lang="en-US" altLang="zh-TW" baseline="0" dirty="0" err="1"/>
              <a:t>grandmother&amp;a6</a:t>
            </a:r>
            <a:r>
              <a:rPr lang="en-US" altLang="zh-TW" baseline="0" dirty="0"/>
              <a:t>=https%3A%2F%2Fi.pinimg.com%2Foriginals%2Fd5%2F6c%2Fd2%2Fd56cd25436d0d3f56ad2f143750f7455.png&amp;b6=</a:t>
            </a:r>
            <a:r>
              <a:rPr lang="en-US" altLang="zh-TW" baseline="0" dirty="0" err="1"/>
              <a:t>grandfather&amp;a7</a:t>
            </a:r>
            <a:r>
              <a:rPr lang="en-US" altLang="zh-TW" baseline="0" dirty="0"/>
              <a:t>=https%3A%2F%2Fthumbs.dreamstime.com%2Fb%2Fcute-cartoon-baby-diaper-crawling-smiling-adorable-vector-newborn-illustration-88433377.jpg&amp;b7=</a:t>
            </a:r>
            <a:r>
              <a:rPr lang="en-US" altLang="zh-TW" baseline="0" dirty="0" err="1"/>
              <a:t>baby&amp;a8</a:t>
            </a:r>
            <a:r>
              <a:rPr lang="en-US" altLang="zh-TW" baseline="0" dirty="0"/>
              <a:t>=https%3A%2F%2Fwww.pngitem.com%2Fpimgs%2Fm%2F196-1960158_transparent-happy-birthday-cousin-clipart-animated-cousin-hd.png&amp;b8=cousin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7A33B-AD36-4A42-9AAE-37797D26D31C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0263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如果要介紹家人，要如何形容外表呢？</a:t>
            </a:r>
            <a:endParaRPr lang="en-US" altLang="zh-TW" dirty="0"/>
          </a:p>
          <a:p>
            <a:r>
              <a:rPr lang="zh-TW" altLang="en-US" dirty="0"/>
              <a:t>頭髮長度捲的 </a:t>
            </a:r>
            <a:r>
              <a:rPr lang="en-US" altLang="zh-TW" dirty="0"/>
              <a:t>curly, </a:t>
            </a:r>
            <a:r>
              <a:rPr lang="zh-TW" altLang="en-US" dirty="0"/>
              <a:t>短的 </a:t>
            </a:r>
            <a:r>
              <a:rPr lang="en-US" altLang="zh-TW" dirty="0"/>
              <a:t>short, </a:t>
            </a:r>
            <a:r>
              <a:rPr lang="zh-TW" altLang="en-US" dirty="0"/>
              <a:t>長的</a:t>
            </a:r>
            <a:r>
              <a:rPr lang="en-US" altLang="zh-TW" dirty="0"/>
              <a:t>long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C7A33B-AD36-4A42-9AAE-37797D26D31C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0478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頭髮顏色 黑的</a:t>
            </a:r>
            <a:r>
              <a:rPr lang="en-US" altLang="zh-TW" dirty="0"/>
              <a:t>black, </a:t>
            </a:r>
            <a:r>
              <a:rPr lang="zh-TW" altLang="en-US" dirty="0"/>
              <a:t>白的</a:t>
            </a:r>
            <a:r>
              <a:rPr lang="en-US" altLang="zh-TW" dirty="0"/>
              <a:t>white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C7A33B-AD36-4A42-9AAE-37797D26D31C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4566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眼睛大小 大的</a:t>
            </a:r>
            <a:r>
              <a:rPr lang="en-US" altLang="zh-TW" dirty="0"/>
              <a:t>big,   </a:t>
            </a:r>
            <a:r>
              <a:rPr lang="zh-TW" altLang="en-US" dirty="0"/>
              <a:t>小的</a:t>
            </a:r>
            <a:r>
              <a:rPr lang="en-US" altLang="zh-TW" dirty="0"/>
              <a:t>small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C7A33B-AD36-4A42-9AAE-37797D26D31C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4121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身材 壯的</a:t>
            </a:r>
            <a:r>
              <a:rPr lang="en-US" altLang="zh-TW" dirty="0"/>
              <a:t>strong,   </a:t>
            </a:r>
            <a:r>
              <a:rPr lang="zh-TW" altLang="en-US" dirty="0"/>
              <a:t>瘦的</a:t>
            </a:r>
            <a:r>
              <a:rPr lang="en-US" altLang="zh-TW" dirty="0"/>
              <a:t>thin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C7A33B-AD36-4A42-9AAE-37797D26D31C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5430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高矮</a:t>
            </a:r>
            <a:r>
              <a:rPr lang="en-US" altLang="zh-TW" dirty="0"/>
              <a:t>: </a:t>
            </a:r>
            <a:r>
              <a:rPr lang="zh-TW" altLang="en-US" dirty="0"/>
              <a:t>高的 </a:t>
            </a:r>
            <a:r>
              <a:rPr lang="en-US" altLang="zh-TW" dirty="0"/>
              <a:t>tall, </a:t>
            </a:r>
            <a:r>
              <a:rPr lang="zh-TW" altLang="en-US" dirty="0"/>
              <a:t>矮的</a:t>
            </a:r>
            <a:r>
              <a:rPr lang="en-US" altLang="zh-TW" dirty="0"/>
              <a:t>short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C7A33B-AD36-4A42-9AAE-37797D26D31C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5566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寫習作</a:t>
            </a:r>
            <a:r>
              <a:rPr lang="en-US" altLang="zh-TW" dirty="0"/>
              <a:t>p.28-29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BB0F7-9DE0-4E29-87FA-30A1CDA9578B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790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點網址聽歌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C7A33B-AD36-4A42-9AAE-37797D26D31C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5633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聽完歌，請回答，什麼是家人？ 是互相包容的、是彼此相愛的、會互相幫忙的等</a:t>
            </a:r>
            <a:r>
              <a:rPr lang="en-US" altLang="zh-TW" dirty="0"/>
              <a:t>…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C7A33B-AD36-4A42-9AAE-37797D26D31C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6208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點網址學習英文中的家人稱謂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C7A33B-AD36-4A42-9AAE-37797D26D31C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5663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認識不同種類的家庭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C7A33B-AD36-4A42-9AAE-37797D26D31C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490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家中只有家長及小孩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C7A33B-AD36-4A42-9AAE-37797D26D31C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9717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家中除了家長及小孩，還有其他人（可能是祖父母、其他親戚）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C7A33B-AD36-4A42-9AAE-37797D26D31C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7195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可能因為離婚、異地工作等原因造成單親或假單親家庭，有許多周末夫妻也會形成假單親的狀況，可告訴孩子所有的家庭狀況都是有原因的，沒有優劣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C7A33B-AD36-4A42-9AAE-37797D26D31C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8771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可能因父母於外地工作而託給祖父母照顧，則形成隔代教養家庭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C7A33B-AD36-4A42-9AAE-37797D26D31C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6994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41BAA-9890-4CE0-B2B0-81C16A6DE46C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9FB4-8DC3-471E-9496-E8046BB1A3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493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41BAA-9890-4CE0-B2B0-81C16A6DE46C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9FB4-8DC3-471E-9496-E8046BB1A3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9026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41BAA-9890-4CE0-B2B0-81C16A6DE46C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9FB4-8DC3-471E-9496-E8046BB1A3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3255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41BAA-9890-4CE0-B2B0-81C16A6DE46C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9FB4-8DC3-471E-9496-E8046BB1A3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256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41BAA-9890-4CE0-B2B0-81C16A6DE46C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9FB4-8DC3-471E-9496-E8046BB1A3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5327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41BAA-9890-4CE0-B2B0-81C16A6DE46C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9FB4-8DC3-471E-9496-E8046BB1A3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3995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41BAA-9890-4CE0-B2B0-81C16A6DE46C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9FB4-8DC3-471E-9496-E8046BB1A3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9741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41BAA-9890-4CE0-B2B0-81C16A6DE46C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9FB4-8DC3-471E-9496-E8046BB1A3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1592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41BAA-9890-4CE0-B2B0-81C16A6DE46C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9FB4-8DC3-471E-9496-E8046BB1A3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3738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41BAA-9890-4CE0-B2B0-81C16A6DE46C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9FB4-8DC3-471E-9496-E8046BB1A3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813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41BAA-9890-4CE0-B2B0-81C16A6DE46C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9FB4-8DC3-471E-9496-E8046BB1A3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6646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41BAA-9890-4CE0-B2B0-81C16A6DE46C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D9FB4-8DC3-471E-9496-E8046BB1A3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546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optl0BeXnY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 txBox="1">
            <a:spLocks/>
          </p:cNvSpPr>
          <p:nvPr/>
        </p:nvSpPr>
        <p:spPr>
          <a:xfrm>
            <a:off x="2127731" y="14458"/>
            <a:ext cx="35608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5000" b="1" dirty="0">
                <a:latin typeface="Comic Sans MS" panose="030F0702030302020204" pitchFamily="66" charset="0"/>
              </a:rPr>
              <a:t>My family!</a:t>
            </a:r>
            <a:endParaRPr lang="zh-TW" altLang="en-US" sz="5000" b="1" dirty="0">
              <a:latin typeface="Comic Sans MS" panose="030F0702030302020204" pitchFamily="66" charset="0"/>
            </a:endParaRPr>
          </a:p>
        </p:txBody>
      </p:sp>
      <p:pic>
        <p:nvPicPr>
          <p:cNvPr id="9" name="Picture 2" descr="「台灣家庭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656" y="1194263"/>
            <a:ext cx="5329932" cy="532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11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535" y="1482922"/>
            <a:ext cx="5399719" cy="5011614"/>
          </a:xfrm>
          <a:prstGeom prst="rect">
            <a:avLst/>
          </a:prstGeom>
        </p:spPr>
      </p:pic>
      <p:pic>
        <p:nvPicPr>
          <p:cNvPr id="2050" name="Picture 2" descr="Image result for animal fami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79" y="1482922"/>
            <a:ext cx="6023156" cy="483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latin typeface="Arial Black" panose="020B0A04020102020204" pitchFamily="34" charset="0"/>
              </a:rPr>
              <a:t>Animal Family</a:t>
            </a:r>
          </a:p>
        </p:txBody>
      </p:sp>
    </p:spTree>
    <p:extLst>
      <p:ext uri="{BB962C8B-B14F-4D97-AF65-F5344CB8AC3E}">
        <p14:creationId xmlns:p14="http://schemas.microsoft.com/office/powerpoint/2010/main" val="312695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41" y="1585093"/>
            <a:ext cx="5557838" cy="4976948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4"/>
          <a:srcRect t="14020" b="11798"/>
          <a:stretch/>
        </p:blipFill>
        <p:spPr>
          <a:xfrm>
            <a:off x="6435897" y="1810327"/>
            <a:ext cx="5251269" cy="426720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latin typeface="Arial Black" panose="020B0A04020102020204" pitchFamily="34" charset="0"/>
              </a:rPr>
              <a:t>Animal Family</a:t>
            </a:r>
          </a:p>
        </p:txBody>
      </p:sp>
    </p:spTree>
    <p:extLst>
      <p:ext uri="{BB962C8B-B14F-4D97-AF65-F5344CB8AC3E}">
        <p14:creationId xmlns:p14="http://schemas.microsoft.com/office/powerpoint/2010/main" val="208543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3900" y="158261"/>
            <a:ext cx="10515600" cy="1325563"/>
          </a:xfrm>
        </p:spPr>
        <p:txBody>
          <a:bodyPr/>
          <a:lstStyle/>
          <a:p>
            <a:r>
              <a:rPr lang="en-US" altLang="zh-TW" dirty="0">
                <a:latin typeface="Comic Sans MS" panose="030F0702030302020204" pitchFamily="66" charset="0"/>
              </a:rPr>
              <a:t>Who is in your family?</a:t>
            </a:r>
            <a:r>
              <a:rPr lang="zh-TW" altLang="en-US" dirty="0">
                <a:latin typeface="Comic Sans MS" panose="030F0702030302020204" pitchFamily="66" charset="0"/>
              </a:rPr>
              <a:t>  </a:t>
            </a:r>
            <a:r>
              <a:rPr lang="en-US" altLang="zh-TW" sz="2000" dirty="0">
                <a:latin typeface="Comic Sans MS" panose="030F0702030302020204" pitchFamily="66" charset="0"/>
              </a:rPr>
              <a:t>Circle your family member</a:t>
            </a:r>
            <a:endParaRPr lang="zh-TW" altLang="en-US" sz="2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098" name="Picture 2" descr="ãfamily memberãçåçæå°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5281" r="1407" b="11400"/>
          <a:stretch/>
        </p:blipFill>
        <p:spPr bwMode="auto">
          <a:xfrm>
            <a:off x="74260" y="1483824"/>
            <a:ext cx="774602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9905FAA-15EE-46BC-9F7F-655404AC03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283" y="2062230"/>
            <a:ext cx="4415928" cy="331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64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89420"/>
          </a:xfrm>
        </p:spPr>
        <p:txBody>
          <a:bodyPr/>
          <a:lstStyle/>
          <a:p>
            <a:r>
              <a:rPr lang="en-US" altLang="zh-TW" dirty="0">
                <a:latin typeface="Comic Sans MS" panose="030F0702030302020204" pitchFamily="66" charset="0"/>
              </a:rPr>
              <a:t>appearance</a:t>
            </a:r>
            <a:endParaRPr lang="zh-TW" altLang="en-US" dirty="0">
              <a:latin typeface="Comic Sans MS" panose="030F0702030302020204" pitchFamily="66" charset="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3006545" y="976817"/>
            <a:ext cx="4804766" cy="526473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dirty="0"/>
              <a:t>  </a:t>
            </a:r>
            <a:r>
              <a:rPr lang="en-US" altLang="zh-TW" dirty="0">
                <a:latin typeface="Comic Sans MS" panose="030F0702030302020204" pitchFamily="66" charset="0"/>
              </a:rPr>
              <a:t>Hair: curly  , short,    long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FAAD6C59-67FE-45BE-96EA-E68159BD2D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27"/>
          <a:stretch/>
        </p:blipFill>
        <p:spPr>
          <a:xfrm>
            <a:off x="2562165" y="1690688"/>
            <a:ext cx="6858000" cy="48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89420"/>
          </a:xfrm>
        </p:spPr>
        <p:txBody>
          <a:bodyPr/>
          <a:lstStyle/>
          <a:p>
            <a:r>
              <a:rPr lang="en-US" altLang="zh-TW" dirty="0">
                <a:latin typeface="Comic Sans MS" panose="030F0702030302020204" pitchFamily="66" charset="0"/>
              </a:rPr>
              <a:t>appearance</a:t>
            </a:r>
            <a:endParaRPr lang="zh-TW" altLang="en-US" dirty="0">
              <a:latin typeface="Comic Sans MS" panose="030F0702030302020204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044" y="1245778"/>
            <a:ext cx="3731075" cy="4846740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4041607" y="196872"/>
            <a:ext cx="3619160" cy="527414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dirty="0">
                <a:latin typeface="Comic Sans MS" panose="030F0702030302020204" pitchFamily="66" charset="0"/>
              </a:rPr>
              <a:t> Hair: black, white</a:t>
            </a:r>
          </a:p>
        </p:txBody>
      </p:sp>
      <p:pic>
        <p:nvPicPr>
          <p:cNvPr id="5126" name="Picture 6" descr="「黑髮白髮」的圖片搜尋結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7" t="11402" r="8617"/>
          <a:stretch/>
        </p:blipFill>
        <p:spPr bwMode="auto">
          <a:xfrm>
            <a:off x="6096000" y="814663"/>
            <a:ext cx="3466289" cy="597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「黑髮」的圖片搜尋結果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4" t="6697" r="21988" b="19587"/>
          <a:stretch/>
        </p:blipFill>
        <p:spPr bwMode="auto">
          <a:xfrm>
            <a:off x="2205357" y="806185"/>
            <a:ext cx="3890643" cy="598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11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74980"/>
            <a:ext cx="3021623" cy="813044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Comic Sans MS" panose="030F0702030302020204" pitchFamily="66" charset="0"/>
              </a:rPr>
              <a:t>appearance</a:t>
            </a:r>
            <a:endParaRPr lang="zh-TW" altLang="en-US" dirty="0">
              <a:latin typeface="Comic Sans MS" panose="030F0702030302020204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179927" y="423543"/>
            <a:ext cx="4049673" cy="52322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800" dirty="0">
                <a:latin typeface="Comic Sans MS" panose="030F0702030302020204" pitchFamily="66" charset="0"/>
              </a:rPr>
              <a:t>Eyes: big,       small</a:t>
            </a:r>
          </a:p>
        </p:txBody>
      </p:sp>
      <p:pic>
        <p:nvPicPr>
          <p:cNvPr id="6146" name="Picture 2" descr="「鳳眼」的圖片搜尋結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4" r="5183" b="33175"/>
          <a:stretch/>
        </p:blipFill>
        <p:spPr bwMode="auto">
          <a:xfrm>
            <a:off x="1200726" y="1075808"/>
            <a:ext cx="5336261" cy="578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「鳳眼」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987" y="989778"/>
            <a:ext cx="4286200" cy="586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99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74980"/>
            <a:ext cx="3021623" cy="813044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Comic Sans MS" panose="030F0702030302020204" pitchFamily="66" charset="0"/>
              </a:rPr>
              <a:t>appearance</a:t>
            </a:r>
            <a:endParaRPr lang="zh-TW" altLang="en-US" dirty="0">
              <a:latin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482679" y="626414"/>
            <a:ext cx="4137671" cy="52322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2800" dirty="0">
                <a:latin typeface="Comic Sans MS" panose="030F0702030302020204" pitchFamily="66" charset="0"/>
              </a:rPr>
              <a:t>Body: strong,          thin</a:t>
            </a:r>
            <a:endParaRPr lang="zh-TW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6152" name="Picture 8" descr="「the rock」的圖片搜尋結果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6" t="337" r="11118" b="1923"/>
          <a:stretch/>
        </p:blipFill>
        <p:spPr bwMode="auto">
          <a:xfrm>
            <a:off x="1510811" y="1226394"/>
            <a:ext cx="4523802" cy="565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「lucky blue smith」的圖片搜尋結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4" t="994" r="12810" b="-1"/>
          <a:stretch/>
        </p:blipFill>
        <p:spPr bwMode="auto">
          <a:xfrm>
            <a:off x="6355407" y="1249541"/>
            <a:ext cx="3249039" cy="560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45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89420"/>
          </a:xfrm>
        </p:spPr>
        <p:txBody>
          <a:bodyPr/>
          <a:lstStyle/>
          <a:p>
            <a:r>
              <a:rPr lang="en-US" altLang="zh-TW" dirty="0">
                <a:latin typeface="Comic Sans MS" panose="030F0702030302020204" pitchFamily="66" charset="0"/>
              </a:rPr>
              <a:t>appearance</a:t>
            </a:r>
            <a:endParaRPr lang="zh-TW" altLang="en-US" dirty="0">
              <a:latin typeface="Comic Sans MS" panose="030F0702030302020204" pitchFamily="66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07561" y="440096"/>
            <a:ext cx="3809588" cy="526473"/>
          </a:xfrm>
          <a:ln w="28575"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>
                <a:latin typeface="Comic Sans MS" panose="030F0702030302020204" pitchFamily="66" charset="0"/>
              </a:rPr>
              <a:t>Height: tall,      short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044" y="1245778"/>
            <a:ext cx="3731075" cy="484674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D947EA1-5F28-4035-A7A7-7B06733398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229" y="1109632"/>
            <a:ext cx="7664490" cy="574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2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4622" y="347540"/>
            <a:ext cx="11242431" cy="777875"/>
          </a:xfrm>
        </p:spPr>
        <p:txBody>
          <a:bodyPr/>
          <a:lstStyle/>
          <a:p>
            <a:endParaRPr lang="zh-TW" altLang="en-US" dirty="0">
              <a:latin typeface="Comic Sans MS" panose="030F0702030302020204" pitchFamily="66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2483" t="3819" r="2961" b="143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11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>
                <a:hlinkClick r:id="rId3"/>
              </a:rPr>
              <a:t>https://www.youtube.com/watch?v=foptl0BeXnY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/>
          <a:srcRect l="547" t="8885" r="701" b="6544"/>
          <a:stretch/>
        </p:blipFill>
        <p:spPr>
          <a:xfrm>
            <a:off x="1389185" y="1502323"/>
            <a:ext cx="9079523" cy="467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3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9938" y="329955"/>
            <a:ext cx="10515600" cy="839421"/>
          </a:xfrm>
        </p:spPr>
        <p:txBody>
          <a:bodyPr/>
          <a:lstStyle/>
          <a:p>
            <a:r>
              <a:rPr lang="en-US" altLang="zh-TW" dirty="0">
                <a:latin typeface="Comic Sans MS" panose="030F0702030302020204" pitchFamily="66" charset="0"/>
              </a:rPr>
              <a:t>What is family?  </a:t>
            </a:r>
            <a:endParaRPr lang="zh-TW" altLang="en-US" dirty="0">
              <a:latin typeface="Comic Sans MS" panose="030F0702030302020204" pitchFamily="66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F85615C-840A-4146-95E7-FDB201F94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7871" y="871310"/>
            <a:ext cx="6841931" cy="513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1676" y="329957"/>
            <a:ext cx="10908323" cy="399806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https://www.youtube.com/watch?v=FHaObkHEkHQ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Picture 2" descr="ãfamily memberãçåçæå°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" t="3658" r="545" b="13778"/>
          <a:stretch/>
        </p:blipFill>
        <p:spPr bwMode="auto">
          <a:xfrm>
            <a:off x="348762" y="925624"/>
            <a:ext cx="11684564" cy="5583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002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2530764"/>
            <a:ext cx="12192000" cy="1043709"/>
          </a:xfrm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6000" dirty="0">
                <a:latin typeface="Comic Sans MS" panose="030F0702030302020204" pitchFamily="66" charset="0"/>
              </a:rPr>
              <a:t>Different types of family</a:t>
            </a:r>
            <a:endParaRPr lang="zh-TW" altLang="en-US" sz="6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170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>
                <a:latin typeface="Arial Black" panose="020B0A04020102020204" pitchFamily="34" charset="0"/>
              </a:rPr>
              <a:t>Small Family 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小家庭</a:t>
            </a:r>
            <a:endParaRPr 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5549"/>
          <a:stretch/>
        </p:blipFill>
        <p:spPr>
          <a:xfrm>
            <a:off x="3793787" y="1445828"/>
            <a:ext cx="4937641" cy="488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3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>
                <a:latin typeface="Arial Black" panose="020B0A04020102020204" pitchFamily="34" charset="0"/>
              </a:rPr>
              <a:t>Big Family</a:t>
            </a:r>
            <a:r>
              <a:rPr lang="zh-TW" altLang="en-US" sz="5400" dirty="0">
                <a:latin typeface="Arial Black" panose="020B0A04020102020204" pitchFamily="34" charset="0"/>
              </a:rPr>
              <a:t> 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大家庭</a:t>
            </a:r>
            <a:endParaRPr 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110" y="1374860"/>
            <a:ext cx="5303520" cy="519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2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901" y="365125"/>
            <a:ext cx="11579468" cy="1325563"/>
          </a:xfrm>
        </p:spPr>
        <p:txBody>
          <a:bodyPr>
            <a:noAutofit/>
          </a:bodyPr>
          <a:lstStyle/>
          <a:p>
            <a:r>
              <a:rPr lang="en-US" altLang="zh-TW" sz="5400" dirty="0">
                <a:latin typeface="Arial Black" panose="020B0A04020102020204" pitchFamily="34" charset="0"/>
              </a:rPr>
              <a:t>Single parent family</a:t>
            </a:r>
            <a:br>
              <a:rPr lang="en-US" altLang="zh-TW" sz="5400" dirty="0">
                <a:latin typeface="Arial Black" panose="020B0A04020102020204" pitchFamily="34" charset="0"/>
              </a:rPr>
            </a:b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單親家庭</a:t>
            </a:r>
          </a:p>
        </p:txBody>
      </p:sp>
      <p:pic>
        <p:nvPicPr>
          <p:cNvPr id="1026" name="Picture 2" descr="建構多元支持系統單親不擔心| 禪天下ZenCosmo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3" r="13027"/>
          <a:stretch/>
        </p:blipFill>
        <p:spPr bwMode="auto">
          <a:xfrm>
            <a:off x="683411" y="2083777"/>
            <a:ext cx="5523960" cy="416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除單親外，7類「特殊境遇家庭」的7種補助一定要知道– 媽媽經｜專屬於媽媽的網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858" y="2488223"/>
            <a:ext cx="5050119" cy="369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116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6000" dirty="0" err="1">
                <a:latin typeface="Arial Black" panose="020B0A04020102020204" pitchFamily="34" charset="0"/>
              </a:rPr>
              <a:t>Grandparenting</a:t>
            </a:r>
            <a:r>
              <a:rPr lang="en-US" altLang="zh-TW" sz="6000" dirty="0">
                <a:latin typeface="Arial Black" panose="020B0A04020102020204" pitchFamily="34" charset="0"/>
              </a:rPr>
              <a:t> family</a:t>
            </a:r>
            <a:r>
              <a:rPr lang="en-US" altLang="zh-TW" dirty="0"/>
              <a:t> </a:t>
            </a:r>
            <a:br>
              <a:rPr lang="en-US" altLang="zh-TW" dirty="0"/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隔代教養家庭</a:t>
            </a:r>
          </a:p>
        </p:txBody>
      </p:sp>
      <p:pic>
        <p:nvPicPr>
          <p:cNvPr id="2052" name="Picture 4" descr="把孩子托給祖父母好嗎？這樣做好「隔代教養」溝通，不因觀念落差衝突| 華人健康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290" y="1872762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10年成長一倍！隔代教養弱勢家庭望社會幫助｜東森新聞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60" y="1872763"/>
            <a:ext cx="5164017" cy="393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331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613</Words>
  <Application>Microsoft Office PowerPoint</Application>
  <PresentationFormat>寬螢幕</PresentationFormat>
  <Paragraphs>62</Paragraphs>
  <Slides>18</Slides>
  <Notes>18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5" baseType="lpstr">
      <vt:lpstr>標楷體</vt:lpstr>
      <vt:lpstr>Arial</vt:lpstr>
      <vt:lpstr>Arial Black</vt:lpstr>
      <vt:lpstr>Calibri</vt:lpstr>
      <vt:lpstr>Calibri Light</vt:lpstr>
      <vt:lpstr>Comic Sans MS</vt:lpstr>
      <vt:lpstr>Office 佈景主題</vt:lpstr>
      <vt:lpstr>PowerPoint 簡報</vt:lpstr>
      <vt:lpstr>https://www.youtube.com/watch?v=foptl0BeXnY </vt:lpstr>
      <vt:lpstr>What is family?  </vt:lpstr>
      <vt:lpstr>https://www.youtube.com/watch?v=FHaObkHEkHQ</vt:lpstr>
      <vt:lpstr>PowerPoint 簡報</vt:lpstr>
      <vt:lpstr>Small Family 小家庭</vt:lpstr>
      <vt:lpstr>Big Family 大家庭</vt:lpstr>
      <vt:lpstr>Single parent family 單親家庭</vt:lpstr>
      <vt:lpstr>Grandparenting family  隔代教養家庭</vt:lpstr>
      <vt:lpstr>PowerPoint 簡報</vt:lpstr>
      <vt:lpstr>PowerPoint 簡報</vt:lpstr>
      <vt:lpstr>Who is in your family?  Circle your family member</vt:lpstr>
      <vt:lpstr>appearance</vt:lpstr>
      <vt:lpstr>appearance</vt:lpstr>
      <vt:lpstr>appearance</vt:lpstr>
      <vt:lpstr>appearance</vt:lpstr>
      <vt:lpstr>appearance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Joann</dc:creator>
  <cp:lastModifiedBy>芸禎 白</cp:lastModifiedBy>
  <cp:revision>37</cp:revision>
  <dcterms:created xsi:type="dcterms:W3CDTF">2021-02-18T02:33:13Z</dcterms:created>
  <dcterms:modified xsi:type="dcterms:W3CDTF">2021-05-19T23:48:32Z</dcterms:modified>
</cp:coreProperties>
</file>