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1" r:id="rId3"/>
    <p:sldId id="282" r:id="rId4"/>
    <p:sldId id="283" r:id="rId5"/>
    <p:sldId id="284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E6CF-863F-4ECB-9003-66CDB12AB78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F13AD-E7B5-4D1F-8B9C-BAD7BCB85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17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利用習作，向同學用英文（如果太難可以用中文）介紹自己的家人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7A33B-AD36-4A42-9AAE-37797D26D31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98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介紹時要說</a:t>
            </a:r>
            <a:r>
              <a:rPr lang="en-US" altLang="zh-TW" dirty="0"/>
              <a:t>:</a:t>
            </a:r>
          </a:p>
          <a:p>
            <a:pPr marL="228600" indent="-228600">
              <a:buAutoNum type="arabicPeriod"/>
            </a:pPr>
            <a:r>
              <a:rPr lang="zh-TW" altLang="en-US" dirty="0"/>
              <a:t>要介紹的人（</a:t>
            </a:r>
            <a:r>
              <a:rPr lang="en-US" altLang="zh-TW" dirty="0"/>
              <a:t>ex. Mother, sister…</a:t>
            </a:r>
            <a:r>
              <a:rPr lang="zh-TW" altLang="en-US" dirty="0"/>
              <a:t>）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他的外表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他的興趣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7A33B-AD36-4A42-9AAE-37797D26D31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複習上學期的聲音</a:t>
            </a:r>
            <a:endParaRPr lang="en-US" altLang="zh-TW" dirty="0"/>
          </a:p>
          <a:p>
            <a:r>
              <a:rPr lang="en-US" altLang="zh-TW" dirty="0"/>
              <a:t>1</a:t>
            </a:r>
            <a:r>
              <a:rPr lang="zh-TW" altLang="en-US" dirty="0"/>
              <a:t>級的聲音是完全沒有聲音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級的聲音是說悄悄話的音量</a:t>
            </a:r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級的聲音是在介紹時最適當的音量</a:t>
            </a:r>
            <a:endParaRPr lang="en-US" altLang="zh-TW" dirty="0"/>
          </a:p>
          <a:p>
            <a:r>
              <a:rPr lang="en-US" altLang="zh-TW" dirty="0"/>
              <a:t>4</a:t>
            </a:r>
            <a:r>
              <a:rPr lang="zh-TW" altLang="en-US" dirty="0"/>
              <a:t>級的聲音是上體育課或下課在戶外活動時的音量</a:t>
            </a:r>
            <a:endParaRPr lang="en-US" altLang="zh-TW" dirty="0"/>
          </a:p>
          <a:p>
            <a:r>
              <a:rPr lang="en-US" altLang="zh-TW" dirty="0"/>
              <a:t>5</a:t>
            </a:r>
            <a:r>
              <a:rPr lang="zh-TW" altLang="en-US" dirty="0"/>
              <a:t>級的聲音是只有在有緊急狀況</a:t>
            </a:r>
            <a:r>
              <a:rPr lang="en-US" altLang="zh-TW" dirty="0"/>
              <a:t>ex.</a:t>
            </a:r>
            <a:r>
              <a:rPr lang="zh-TW" altLang="en-US" dirty="0"/>
              <a:t>火災、車禍或尖叫時才會用到的音量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7A33B-AD36-4A42-9AAE-37797D26D31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77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介紹一位家人就好，若要多講也可以。</a:t>
            </a:r>
            <a:endParaRPr lang="en-US" altLang="zh-TW" dirty="0"/>
          </a:p>
          <a:p>
            <a:r>
              <a:rPr lang="zh-TW" altLang="en-US" dirty="0"/>
              <a:t>鼓勵學生講不好沒關係，努力嘗試就是最棒的。  可以用照片來介紹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BB0F7-9DE0-4E29-87FA-30A1CDA9578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10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9273A6-F423-4CB0-B936-D2180B5D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53EEB6-8FEA-4D8B-83B8-CCF9D2C75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C84302-DA7C-44DD-854A-CEEC73E2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3A0DF6-C519-4034-B01F-E2CC3C5E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AE4D60-0381-49D4-B8E0-7D36C18E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0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4ECAD-A467-4711-8229-83652723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B579B9-C669-41BA-B9CE-C476DF3B1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4AC379-3DBF-42DA-9332-264EDF50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559A2C-CCCE-4BBC-BF01-023A26A3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D909C7-764F-4B9E-A24E-B65BB338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27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FB37DB4-ECA8-43EF-A770-A63600A4D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685941C-798D-4744-95A7-544AA12B0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1EFE61-968A-41B2-88C4-4D4AE64F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477B39-5CD0-4707-B177-749D7118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6A3BEA-0D72-4880-AAE4-3555A408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05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F0DB8F-A23A-422B-A293-8755C2D2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2CBA6C-9794-47C6-AFCF-730071B2A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46CEE6-D50E-4142-8836-9EC16E8F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D58511-2539-4B89-81AA-EE52B16A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7C05D3-1C40-4F77-B7C5-7A6C2D29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73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E7A08-8817-4F76-ACD7-BA8E9BBD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BF4632-F20F-4A19-90AE-4BE923B6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619C91-89F0-41A1-90FE-0BDB057B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5C643F-8132-46DA-AA20-4B818712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B74D49-A49D-4045-98FE-6E5896B8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52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6A40D7-95B2-4936-A750-D536697C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2663B0-3E64-44A0-BEED-DFC007E55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6D7800-EB9B-4D87-8E72-82D484F0F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0734D24-FD3A-4DB1-843C-66805BF2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D938EB-CF3A-4894-8BE6-620637FD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E9FD08-5C7C-4CC4-A282-9671E309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30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278BD-D1D4-4EEF-8D66-E39E821E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B420CF-B294-47A9-8FFF-610BBAE1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C080D1-868B-4392-80E1-CD217D53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4FEF69B-B21D-4FB3-9209-6957D5BAC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6562164-34D6-40C9-954D-B29EFCE79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17F2458-268E-4A8D-BD53-87637544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C599920-4189-4E1C-B9CF-F26A7753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200AB5B-0E72-4592-978D-7545EB86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04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3801A-2539-4252-8684-02D46E9A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5DD1C75-EFAC-42B1-A04D-4309A448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29E3407-DA44-4BE2-822B-655350F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767962-71D8-4DF2-8684-394C1BDA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41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A79FD6-9D08-4ABB-9D21-AA7AC6CC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6090B83-C80D-4552-A878-5F1DE66A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FA33F4-31BE-4E5F-ACE7-447F4003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05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6D76E-14D5-4DE3-9843-25C36CF2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94095D-F22A-4F7B-8D42-7A2444F4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F6A2B1-BDC9-435A-88EB-D32CD0DE8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30BD74-6FA6-4C95-A59B-2A4BA8E4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DFF51-D7B5-4785-8044-2FEC594E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857E5D7-3415-49DE-AFBE-C03290C1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32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D235EC-F4DC-4F72-95FC-299D8085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06973F-AB66-45CA-B5E1-CFFFE2E2C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7E233A-93D8-43B0-A546-45AFE1CBB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9027A0-0DDB-4DA8-87CA-BE775A7A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5A01EB-33E6-4C50-B8A1-3FD2656C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E6FA44-FBCA-44C2-AE2E-7C7C1C5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41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E0023B-2AA9-49DD-AD7A-3C6FE900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3D2311-018E-4974-BBB1-D5D850044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7C408D-92A8-4BE4-ABC1-074F3EF9C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3763-2095-46EE-BEF2-345E4C15AA99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A9560C-A6B4-4438-A36B-FA447E551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0C0C39-1187-406B-B8B5-54775A152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B2BE-B0A3-4B13-9B98-4201B779B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8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</a:rPr>
              <a:t>Introduce my family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20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664" y="0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</a:rPr>
              <a:t>Textbook p.72, 73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808" t="4640" r="3213" b="13381"/>
          <a:stretch/>
        </p:blipFill>
        <p:spPr>
          <a:xfrm>
            <a:off x="782515" y="911651"/>
            <a:ext cx="10571285" cy="59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083" y="108065"/>
            <a:ext cx="5777346" cy="704979"/>
          </a:xfrm>
        </p:spPr>
        <p:txBody>
          <a:bodyPr/>
          <a:lstStyle/>
          <a:p>
            <a:pPr algn="ctr"/>
            <a:r>
              <a:rPr lang="en-US" altLang="zh-TW" dirty="0">
                <a:latin typeface="Comic Sans MS" panose="030F0702030302020204" pitchFamily="66" charset="0"/>
              </a:rPr>
              <a:t>My family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6018" y="1021347"/>
            <a:ext cx="1522244" cy="496032"/>
          </a:xfrm>
          <a:ln w="28575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>
                <a:latin typeface="Comic Sans MS" panose="030F0702030302020204" pitchFamily="66" charset="0"/>
              </a:rPr>
              <a:t>1. people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454835" y="1021347"/>
            <a:ext cx="1303411" cy="54438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>
                <a:latin typeface="Comic Sans MS" panose="030F0702030302020204" pitchFamily="66" charset="0"/>
              </a:rPr>
              <a:t>2. look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482677" y="1105211"/>
            <a:ext cx="3607723" cy="48812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>
                <a:latin typeface="Comic Sans MS" panose="030F0702030302020204" pitchFamily="66" charset="0"/>
              </a:rPr>
              <a:t>3. Interest/activities</a:t>
            </a:r>
          </a:p>
        </p:txBody>
      </p:sp>
      <p:pic>
        <p:nvPicPr>
          <p:cNvPr id="1026" name="Picture 2" descr="可能是顯示的文字是「 &quot;Family Tree&quot; grandfather grandmother father mother brother sister me Phonics జ www.phonics1st.com f Phonics1st � @Phonics1st 」的圖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656"/>
          <a:stretch/>
        </p:blipFill>
        <p:spPr bwMode="auto">
          <a:xfrm>
            <a:off x="253867" y="1667711"/>
            <a:ext cx="3437793" cy="46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「黑髮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6697" r="21988" b="19587"/>
          <a:stretch/>
        </p:blipFill>
        <p:spPr bwMode="auto">
          <a:xfrm>
            <a:off x="3783925" y="1920991"/>
            <a:ext cx="2484582" cy="38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「黑髮白髮」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7" t="11402" r="8617"/>
          <a:stretch/>
        </p:blipFill>
        <p:spPr bwMode="auto">
          <a:xfrm>
            <a:off x="6166822" y="1920991"/>
            <a:ext cx="2216727" cy="38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s Hobbies Kids Objects Creative Active Stock Vector (Royalty Free)  137752877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5" t="8538" r="2447" b="9558"/>
          <a:stretch/>
        </p:blipFill>
        <p:spPr bwMode="auto">
          <a:xfrm>
            <a:off x="8559800" y="2396065"/>
            <a:ext cx="3530600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0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698" y="365125"/>
            <a:ext cx="1846811" cy="1325563"/>
          </a:xfrm>
        </p:spPr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</a:rPr>
              <a:t>Voice level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5 Point Voice Scale | Social skills lessons, The voice, Voice level char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971" b="10212"/>
          <a:stretch/>
        </p:blipFill>
        <p:spPr bwMode="auto">
          <a:xfrm>
            <a:off x="3159444" y="365125"/>
            <a:ext cx="6857595" cy="59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250276" y="3034145"/>
            <a:ext cx="6708371" cy="1097280"/>
          </a:xfrm>
          <a:prstGeom prst="rect">
            <a:avLst/>
          </a:prstGeom>
          <a:noFill/>
          <a:ln w="57150">
            <a:solidFill>
              <a:srgbClr val="EA3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04859" y="502972"/>
            <a:ext cx="6799203" cy="524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33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446414"/>
            <a:ext cx="10732477" cy="3275216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>
                <a:latin typeface="Comic Sans MS" panose="030F0702030302020204" pitchFamily="66" charset="0"/>
              </a:rPr>
              <a:t>1.</a:t>
            </a:r>
            <a:r>
              <a:rPr lang="zh-TW" altLang="en-US" dirty="0">
                <a:latin typeface="Comic Sans MS" panose="030F0702030302020204" pitchFamily="66" charset="0"/>
              </a:rPr>
              <a:t> </a:t>
            </a:r>
            <a:r>
              <a:rPr lang="en-US" altLang="zh-TW" dirty="0">
                <a:latin typeface="Comic Sans MS" panose="030F0702030302020204" pitchFamily="66" charset="0"/>
              </a:rPr>
              <a:t>Family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</a:t>
            </a:r>
            <a:r>
              <a:rPr lang="en-US" altLang="zh-TW" dirty="0">
                <a:latin typeface="Comic Sans MS" panose="030F0702030302020204" pitchFamily="66" charset="0"/>
              </a:rPr>
              <a:t>: (This is) my father, mother, sister and me.</a:t>
            </a:r>
          </a:p>
          <a:p>
            <a:endParaRPr lang="en-US" altLang="zh-TW" dirty="0">
              <a:latin typeface="Comic Sans MS" panose="030F0702030302020204" pitchFamily="66" charset="0"/>
            </a:endParaRPr>
          </a:p>
          <a:p>
            <a:r>
              <a:rPr lang="en-US" altLang="zh-TW" dirty="0">
                <a:latin typeface="Comic Sans MS" panose="030F0702030302020204" pitchFamily="66" charset="0"/>
              </a:rPr>
              <a:t>2.</a:t>
            </a:r>
            <a:r>
              <a:rPr lang="zh-TW" altLang="en-US" dirty="0">
                <a:latin typeface="Comic Sans MS" panose="030F0702030302020204" pitchFamily="66" charset="0"/>
              </a:rPr>
              <a:t> </a:t>
            </a:r>
            <a:r>
              <a:rPr lang="en-US" altLang="zh-TW" dirty="0">
                <a:latin typeface="Comic Sans MS" panose="030F0702030302020204" pitchFamily="66" charset="0"/>
              </a:rPr>
              <a:t>Look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外表</a:t>
            </a:r>
            <a:r>
              <a:rPr lang="en-US" altLang="zh-TW" dirty="0">
                <a:latin typeface="Comic Sans MS" panose="030F0702030302020204" pitchFamily="66" charset="0"/>
              </a:rPr>
              <a:t>: </a:t>
            </a:r>
            <a:r>
              <a:rPr lang="zh-TW" altLang="en-US" dirty="0">
                <a:latin typeface="Comic Sans MS" panose="030F0702030302020204" pitchFamily="66" charset="0"/>
              </a:rPr>
              <a:t>我的姊姊眼睛很大</a:t>
            </a:r>
            <a:r>
              <a:rPr lang="en-US" altLang="zh-TW" dirty="0">
                <a:latin typeface="Comic Sans MS" panose="030F0702030302020204" pitchFamily="66" charset="0"/>
              </a:rPr>
              <a:t>(</a:t>
            </a:r>
            <a:r>
              <a:rPr lang="zh-TW" altLang="en-US" dirty="0">
                <a:latin typeface="Comic Sans MS" panose="030F0702030302020204" pitchFamily="66" charset="0"/>
              </a:rPr>
              <a:t>媽媽是短頭髮、爸爸很壯</a:t>
            </a:r>
            <a:r>
              <a:rPr lang="en-US" altLang="zh-TW" dirty="0">
                <a:latin typeface="Comic Sans MS" panose="030F0702030302020204" pitchFamily="66" charset="0"/>
              </a:rPr>
              <a:t>)</a:t>
            </a:r>
          </a:p>
          <a:p>
            <a:endParaRPr lang="en-US" altLang="zh-TW" dirty="0">
              <a:latin typeface="Comic Sans MS" panose="030F0702030302020204" pitchFamily="66" charset="0"/>
            </a:endParaRPr>
          </a:p>
          <a:p>
            <a:r>
              <a:rPr lang="en-US" altLang="zh-TW" dirty="0">
                <a:latin typeface="Comic Sans MS" panose="030F0702030302020204" pitchFamily="66" charset="0"/>
              </a:rPr>
              <a:t>3.</a:t>
            </a:r>
            <a:r>
              <a:rPr lang="zh-TW" altLang="en-US" dirty="0">
                <a:latin typeface="Comic Sans MS" panose="030F0702030302020204" pitchFamily="66" charset="0"/>
              </a:rPr>
              <a:t> </a:t>
            </a:r>
            <a:r>
              <a:rPr lang="en-US" altLang="zh-TW" dirty="0">
                <a:latin typeface="Comic Sans MS" panose="030F0702030302020204" pitchFamily="66" charset="0"/>
              </a:rPr>
              <a:t>Interest/activities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r>
              <a:rPr lang="en-US" altLang="zh-TW" dirty="0">
                <a:latin typeface="Comic Sans MS" panose="030F0702030302020204" pitchFamily="66" charset="0"/>
              </a:rPr>
              <a:t>:</a:t>
            </a:r>
            <a:r>
              <a:rPr lang="zh-TW" altLang="en-US" dirty="0">
                <a:latin typeface="Comic Sans MS" panose="030F0702030302020204" pitchFamily="66" charset="0"/>
              </a:rPr>
              <a:t>姊姊喜歡唱歌 </a:t>
            </a:r>
            <a:r>
              <a:rPr lang="en-US" altLang="zh-TW" dirty="0">
                <a:latin typeface="Comic Sans MS" panose="030F0702030302020204" pitchFamily="66" charset="0"/>
              </a:rPr>
              <a:t>(</a:t>
            </a:r>
            <a:r>
              <a:rPr lang="zh-TW" altLang="en-US" dirty="0">
                <a:latin typeface="Comic Sans MS" panose="030F0702030302020204" pitchFamily="66" charset="0"/>
              </a:rPr>
              <a:t>媽媽喜歡爬山</a:t>
            </a:r>
            <a:r>
              <a:rPr lang="en-US" altLang="zh-TW" dirty="0">
                <a:latin typeface="Comic Sans MS" panose="030F0702030302020204" pitchFamily="66" charset="0"/>
              </a:rPr>
              <a:t>)</a:t>
            </a:r>
          </a:p>
          <a:p>
            <a:endParaRPr lang="en-US" altLang="zh-TW" dirty="0">
              <a:latin typeface="Comic Sans MS" panose="030F0702030302020204" pitchFamily="66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80560" y="5239973"/>
            <a:ext cx="2719014" cy="70788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latin typeface="Comic Sans MS" panose="030F0702030302020204" pitchFamily="66" charset="0"/>
              </a:rPr>
              <a:t>Thank you!</a:t>
            </a:r>
            <a:endParaRPr lang="zh-TW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可能是顯示的文字是「 &quot;Family Tree&quot; grandfather grandmother father mother brother sister me Phonics జ www.phonics1st.com f Phonics1st � @Phonics1st 」的圖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656"/>
          <a:stretch/>
        </p:blipFill>
        <p:spPr bwMode="auto">
          <a:xfrm>
            <a:off x="11017475" y="1183309"/>
            <a:ext cx="1106402" cy="14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「黑髮」的圖片搜尋結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6697" r="21988" b="19587"/>
          <a:stretch/>
        </p:blipFill>
        <p:spPr bwMode="auto">
          <a:xfrm>
            <a:off x="10717153" y="2824514"/>
            <a:ext cx="701855" cy="10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「黑髮白髮」的圖片搜尋結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7" t="11402" r="8617"/>
          <a:stretch/>
        </p:blipFill>
        <p:spPr bwMode="auto">
          <a:xfrm>
            <a:off x="11419008" y="2816203"/>
            <a:ext cx="635832" cy="10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ildrens Hobbies Kids Objects Creative Active Stock Vector (Royalty Free)  137752877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5" t="8538" r="2447" b="9558"/>
          <a:stretch/>
        </p:blipFill>
        <p:spPr bwMode="auto">
          <a:xfrm>
            <a:off x="9819687" y="4503160"/>
            <a:ext cx="2104457" cy="14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130061" y="738528"/>
            <a:ext cx="5943600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Comic Sans MS" panose="030F0702030302020204" pitchFamily="66" charset="0"/>
              </a:rPr>
              <a:t>Hello, my name is ____.</a:t>
            </a:r>
            <a:endParaRPr lang="zh-TW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7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</a:rPr>
              <a:t>Show time!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609" t="22357" r="48192" b="30017"/>
          <a:stretch/>
        </p:blipFill>
        <p:spPr>
          <a:xfrm>
            <a:off x="2643713" y="1825625"/>
            <a:ext cx="6558476" cy="3887152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5594464" y="1690688"/>
            <a:ext cx="2951019" cy="169259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>
                <a:solidFill>
                  <a:srgbClr val="C702DC"/>
                </a:solidFill>
                <a:latin typeface="Comic Sans MS" panose="030F0702030302020204" pitchFamily="66" charset="0"/>
              </a:rPr>
              <a:t>My family!</a:t>
            </a:r>
            <a:endParaRPr lang="zh-TW" altLang="en-US" sz="3000" dirty="0">
              <a:solidFill>
                <a:srgbClr val="C702D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2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寬螢幕</PresentationFormat>
  <Paragraphs>35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標楷體</vt:lpstr>
      <vt:lpstr>Arial</vt:lpstr>
      <vt:lpstr>Calibri</vt:lpstr>
      <vt:lpstr>Calibri Light</vt:lpstr>
      <vt:lpstr>Comic Sans MS</vt:lpstr>
      <vt:lpstr>Office 佈景主題</vt:lpstr>
      <vt:lpstr>Introduce my family</vt:lpstr>
      <vt:lpstr>Textbook p.72, 73</vt:lpstr>
      <vt:lpstr>My family</vt:lpstr>
      <vt:lpstr>Voice level</vt:lpstr>
      <vt:lpstr>PowerPoint 簡報</vt:lpstr>
      <vt:lpstr>Show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Introduce my family</dc:title>
  <dc:creator>芸禎 白</dc:creator>
  <cp:lastModifiedBy>芸禎 白</cp:lastModifiedBy>
  <cp:revision>1</cp:revision>
  <dcterms:created xsi:type="dcterms:W3CDTF">2021-05-19T23:48:06Z</dcterms:created>
  <dcterms:modified xsi:type="dcterms:W3CDTF">2021-05-19T23:48:26Z</dcterms:modified>
</cp:coreProperties>
</file>