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2" r:id="rId1"/>
  </p:sldMasterIdLst>
  <p:notesMasterIdLst>
    <p:notesMasterId r:id="rId21"/>
  </p:notesMasterIdLst>
  <p:sldIdLst>
    <p:sldId id="286" r:id="rId2"/>
    <p:sldId id="276" r:id="rId3"/>
    <p:sldId id="292" r:id="rId4"/>
    <p:sldId id="293" r:id="rId5"/>
    <p:sldId id="282" r:id="rId6"/>
    <p:sldId id="288" r:id="rId7"/>
    <p:sldId id="294" r:id="rId8"/>
    <p:sldId id="283" r:id="rId9"/>
    <p:sldId id="289" r:id="rId10"/>
    <p:sldId id="295" r:id="rId11"/>
    <p:sldId id="284" r:id="rId12"/>
    <p:sldId id="290" r:id="rId13"/>
    <p:sldId id="296" r:id="rId14"/>
    <p:sldId id="285" r:id="rId15"/>
    <p:sldId id="291" r:id="rId16"/>
    <p:sldId id="297" r:id="rId17"/>
    <p:sldId id="298" r:id="rId18"/>
    <p:sldId id="300" r:id="rId19"/>
    <p:sldId id="29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9C9"/>
    <a:srgbClr val="02465B"/>
    <a:srgbClr val="CCFFFF"/>
    <a:srgbClr val="F5EBFF"/>
    <a:srgbClr val="CCFF99"/>
    <a:srgbClr val="FFFF99"/>
    <a:srgbClr val="FFCC99"/>
    <a:srgbClr val="FFCCCC"/>
    <a:srgbClr val="FF6699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89987" autoAdjust="0"/>
  </p:normalViewPr>
  <p:slideViewPr>
    <p:cSldViewPr snapToGrid="0">
      <p:cViewPr varScale="1">
        <p:scale>
          <a:sx n="77" d="100"/>
          <a:sy n="77" d="100"/>
        </p:scale>
        <p:origin x="11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芸禎 白" userId="44d63f3f483f0fb2" providerId="LiveId" clId="{DF251A13-1DB0-475F-85D5-0D9C837BB2E0}"/>
    <pc:docChg chg="custSel delSld modSld">
      <pc:chgData name="芸禎 白" userId="44d63f3f483f0fb2" providerId="LiveId" clId="{DF251A13-1DB0-475F-85D5-0D9C837BB2E0}" dt="2021-05-20T00:08:00.668" v="2047" actId="1076"/>
      <pc:docMkLst>
        <pc:docMk/>
      </pc:docMkLst>
      <pc:sldChg chg="modNotesTx">
        <pc:chgData name="芸禎 白" userId="44d63f3f483f0fb2" providerId="LiveId" clId="{DF251A13-1DB0-475F-85D5-0D9C837BB2E0}" dt="2021-05-19T14:34:50.475" v="122" actId="20577"/>
        <pc:sldMkLst>
          <pc:docMk/>
          <pc:sldMk cId="185751236" sldId="276"/>
        </pc:sldMkLst>
      </pc:sldChg>
      <pc:sldChg chg="modNotesTx">
        <pc:chgData name="芸禎 白" userId="44d63f3f483f0fb2" providerId="LiveId" clId="{DF251A13-1DB0-475F-85D5-0D9C837BB2E0}" dt="2021-05-19T14:38:56.379" v="801" actId="20577"/>
        <pc:sldMkLst>
          <pc:docMk/>
          <pc:sldMk cId="3791612509" sldId="282"/>
        </pc:sldMkLst>
      </pc:sldChg>
      <pc:sldChg chg="modNotesTx">
        <pc:chgData name="芸禎 白" userId="44d63f3f483f0fb2" providerId="LiveId" clId="{DF251A13-1DB0-475F-85D5-0D9C837BB2E0}" dt="2021-05-19T14:49:26.726" v="1118" actId="20577"/>
        <pc:sldMkLst>
          <pc:docMk/>
          <pc:sldMk cId="2427709721" sldId="283"/>
        </pc:sldMkLst>
      </pc:sldChg>
      <pc:sldChg chg="modNotesTx">
        <pc:chgData name="芸禎 白" userId="44d63f3f483f0fb2" providerId="LiveId" clId="{DF251A13-1DB0-475F-85D5-0D9C837BB2E0}" dt="2021-05-19T14:51:22.387" v="1192" actId="20577"/>
        <pc:sldMkLst>
          <pc:docMk/>
          <pc:sldMk cId="1496008600" sldId="284"/>
        </pc:sldMkLst>
      </pc:sldChg>
      <pc:sldChg chg="modNotesTx">
        <pc:chgData name="芸禎 白" userId="44d63f3f483f0fb2" providerId="LiveId" clId="{DF251A13-1DB0-475F-85D5-0D9C837BB2E0}" dt="2021-05-19T14:53:57.303" v="1393" actId="20577"/>
        <pc:sldMkLst>
          <pc:docMk/>
          <pc:sldMk cId="1126307852" sldId="285"/>
        </pc:sldMkLst>
      </pc:sldChg>
      <pc:sldChg chg="modNotesTx">
        <pc:chgData name="芸禎 白" userId="44d63f3f483f0fb2" providerId="LiveId" clId="{DF251A13-1DB0-475F-85D5-0D9C837BB2E0}" dt="2021-05-19T14:34:38.615" v="74" actId="20577"/>
        <pc:sldMkLst>
          <pc:docMk/>
          <pc:sldMk cId="3150861789" sldId="286"/>
        </pc:sldMkLst>
      </pc:sldChg>
      <pc:sldChg chg="modNotesTx">
        <pc:chgData name="芸禎 白" userId="44d63f3f483f0fb2" providerId="LiveId" clId="{DF251A13-1DB0-475F-85D5-0D9C837BB2E0}" dt="2021-05-19T14:39:15.864" v="870" actId="20577"/>
        <pc:sldMkLst>
          <pc:docMk/>
          <pc:sldMk cId="808643032" sldId="288"/>
        </pc:sldMkLst>
      </pc:sldChg>
      <pc:sldChg chg="modNotesTx">
        <pc:chgData name="芸禎 白" userId="44d63f3f483f0fb2" providerId="LiveId" clId="{DF251A13-1DB0-475F-85D5-0D9C837BB2E0}" dt="2021-05-19T14:49:44.562" v="1136" actId="20577"/>
        <pc:sldMkLst>
          <pc:docMk/>
          <pc:sldMk cId="1207423844" sldId="289"/>
        </pc:sldMkLst>
      </pc:sldChg>
      <pc:sldChg chg="modNotesTx">
        <pc:chgData name="芸禎 白" userId="44d63f3f483f0fb2" providerId="LiveId" clId="{DF251A13-1DB0-475F-85D5-0D9C837BB2E0}" dt="2021-05-19T14:54:42.613" v="1478" actId="20577"/>
        <pc:sldMkLst>
          <pc:docMk/>
          <pc:sldMk cId="2781079134" sldId="290"/>
        </pc:sldMkLst>
      </pc:sldChg>
      <pc:sldChg chg="modNotesTx">
        <pc:chgData name="芸禎 白" userId="44d63f3f483f0fb2" providerId="LiveId" clId="{DF251A13-1DB0-475F-85D5-0D9C837BB2E0}" dt="2021-05-19T14:54:22.886" v="1420" actId="20577"/>
        <pc:sldMkLst>
          <pc:docMk/>
          <pc:sldMk cId="1655734180" sldId="291"/>
        </pc:sldMkLst>
      </pc:sldChg>
      <pc:sldChg chg="modNotesTx">
        <pc:chgData name="芸禎 白" userId="44d63f3f483f0fb2" providerId="LiveId" clId="{DF251A13-1DB0-475F-85D5-0D9C837BB2E0}" dt="2021-05-19T14:35:24.203" v="196" actId="20577"/>
        <pc:sldMkLst>
          <pc:docMk/>
          <pc:sldMk cId="4040674860" sldId="292"/>
        </pc:sldMkLst>
      </pc:sldChg>
      <pc:sldChg chg="modNotesTx">
        <pc:chgData name="芸禎 白" userId="44d63f3f483f0fb2" providerId="LiveId" clId="{DF251A13-1DB0-475F-85D5-0D9C837BB2E0}" dt="2021-05-19T14:36:07.470" v="304" actId="20577"/>
        <pc:sldMkLst>
          <pc:docMk/>
          <pc:sldMk cId="1248143359" sldId="293"/>
        </pc:sldMkLst>
      </pc:sldChg>
      <pc:sldChg chg="addSp delSp modSp modNotesTx">
        <pc:chgData name="芸禎 白" userId="44d63f3f483f0fb2" providerId="LiveId" clId="{DF251A13-1DB0-475F-85D5-0D9C837BB2E0}" dt="2021-05-19T14:40:40.410" v="1028" actId="20577"/>
        <pc:sldMkLst>
          <pc:docMk/>
          <pc:sldMk cId="2108754170" sldId="294"/>
        </pc:sldMkLst>
        <pc:spChg chg="add del mod">
          <ac:chgData name="芸禎 白" userId="44d63f3f483f0fb2" providerId="LiveId" clId="{DF251A13-1DB0-475F-85D5-0D9C837BB2E0}" dt="2021-05-19T14:39:27.254" v="878"/>
          <ac:spMkLst>
            <pc:docMk/>
            <pc:sldMk cId="2108754170" sldId="294"/>
            <ac:spMk id="4" creationId="{6639CC73-638D-43F4-89E2-05EB9E5D9AC2}"/>
          </ac:spMkLst>
        </pc:spChg>
      </pc:sldChg>
      <pc:sldChg chg="modNotesTx">
        <pc:chgData name="芸禎 白" userId="44d63f3f483f0fb2" providerId="LiveId" clId="{DF251A13-1DB0-475F-85D5-0D9C837BB2E0}" dt="2021-05-19T14:50:06.779" v="1190" actId="20577"/>
        <pc:sldMkLst>
          <pc:docMk/>
          <pc:sldMk cId="4251682355" sldId="295"/>
        </pc:sldMkLst>
      </pc:sldChg>
      <pc:sldChg chg="modNotesTx">
        <pc:chgData name="芸禎 白" userId="44d63f3f483f0fb2" providerId="LiveId" clId="{DF251A13-1DB0-475F-85D5-0D9C837BB2E0}" dt="2021-05-19T14:52:22.929" v="1329" actId="20577"/>
        <pc:sldMkLst>
          <pc:docMk/>
          <pc:sldMk cId="2885617430" sldId="296"/>
        </pc:sldMkLst>
      </pc:sldChg>
      <pc:sldChg chg="modNotesTx">
        <pc:chgData name="芸禎 白" userId="44d63f3f483f0fb2" providerId="LiveId" clId="{DF251A13-1DB0-475F-85D5-0D9C837BB2E0}" dt="2021-05-19T14:55:46.446" v="1725" actId="20577"/>
        <pc:sldMkLst>
          <pc:docMk/>
          <pc:sldMk cId="891033746" sldId="297"/>
        </pc:sldMkLst>
      </pc:sldChg>
      <pc:sldChg chg="addSp delSp modSp mod delAnim modNotesTx">
        <pc:chgData name="芸禎 白" userId="44d63f3f483f0fb2" providerId="LiveId" clId="{DF251A13-1DB0-475F-85D5-0D9C837BB2E0}" dt="2021-05-20T00:08:00.668" v="2047" actId="1076"/>
        <pc:sldMkLst>
          <pc:docMk/>
          <pc:sldMk cId="2315250539" sldId="298"/>
        </pc:sldMkLst>
        <pc:spChg chg="add mod">
          <ac:chgData name="芸禎 白" userId="44d63f3f483f0fb2" providerId="LiveId" clId="{DF251A13-1DB0-475F-85D5-0D9C837BB2E0}" dt="2021-05-20T00:07:51.281" v="2043"/>
          <ac:spMkLst>
            <pc:docMk/>
            <pc:sldMk cId="2315250539" sldId="298"/>
            <ac:spMk id="3" creationId="{091B7E27-C6CC-4DD3-9754-3C6181224EDB}"/>
          </ac:spMkLst>
        </pc:spChg>
        <pc:spChg chg="add del mod">
          <ac:chgData name="芸禎 白" userId="44d63f3f483f0fb2" providerId="LiveId" clId="{DF251A13-1DB0-475F-85D5-0D9C837BB2E0}" dt="2021-05-20T00:07:42.830" v="2042"/>
          <ac:spMkLst>
            <pc:docMk/>
            <pc:sldMk cId="2315250539" sldId="298"/>
            <ac:spMk id="4" creationId="{40E20268-8DA4-4226-888D-1D419F8958FD}"/>
          </ac:spMkLst>
        </pc:spChg>
        <pc:picChg chg="del">
          <ac:chgData name="芸禎 白" userId="44d63f3f483f0fb2" providerId="LiveId" clId="{DF251A13-1DB0-475F-85D5-0D9C837BB2E0}" dt="2021-05-20T00:05:44.344" v="2036" actId="478"/>
          <ac:picMkLst>
            <pc:docMk/>
            <pc:sldMk cId="2315250539" sldId="298"/>
            <ac:picMk id="2" creationId="{00000000-0000-0000-0000-000000000000}"/>
          </ac:picMkLst>
        </pc:picChg>
        <pc:picChg chg="add mod">
          <ac:chgData name="芸禎 白" userId="44d63f3f483f0fb2" providerId="LiveId" clId="{DF251A13-1DB0-475F-85D5-0D9C837BB2E0}" dt="2021-05-20T00:08:00.668" v="2047" actId="1076"/>
          <ac:picMkLst>
            <pc:docMk/>
            <pc:sldMk cId="2315250539" sldId="298"/>
            <ac:picMk id="5" creationId="{DE3FB12C-2AF9-481F-BC16-39AC676ACFAF}"/>
          </ac:picMkLst>
        </pc:picChg>
      </pc:sldChg>
      <pc:sldChg chg="modSp mod modNotesTx">
        <pc:chgData name="芸禎 白" userId="44d63f3f483f0fb2" providerId="LiveId" clId="{DF251A13-1DB0-475F-85D5-0D9C837BB2E0}" dt="2021-05-19T15:00:34.196" v="2033" actId="20577"/>
        <pc:sldMkLst>
          <pc:docMk/>
          <pc:sldMk cId="2205454484" sldId="299"/>
        </pc:sldMkLst>
        <pc:picChg chg="mod">
          <ac:chgData name="芸禎 白" userId="44d63f3f483f0fb2" providerId="LiveId" clId="{DF251A13-1DB0-475F-85D5-0D9C837BB2E0}" dt="2021-05-19T14:22:37.277" v="0" actId="1076"/>
          <ac:picMkLst>
            <pc:docMk/>
            <pc:sldMk cId="2205454484" sldId="299"/>
            <ac:picMk id="3" creationId="{00000000-0000-0000-0000-000000000000}"/>
          </ac:picMkLst>
        </pc:picChg>
        <pc:picChg chg="mod">
          <ac:chgData name="芸禎 白" userId="44d63f3f483f0fb2" providerId="LiveId" clId="{DF251A13-1DB0-475F-85D5-0D9C837BB2E0}" dt="2021-05-19T14:22:39.321" v="1" actId="1076"/>
          <ac:picMkLst>
            <pc:docMk/>
            <pc:sldMk cId="2205454484" sldId="299"/>
            <ac:picMk id="4" creationId="{00000000-0000-0000-0000-000000000000}"/>
          </ac:picMkLst>
        </pc:picChg>
      </pc:sldChg>
      <pc:sldChg chg="modAnim modNotesTx">
        <pc:chgData name="芸禎 白" userId="44d63f3f483f0fb2" providerId="LiveId" clId="{DF251A13-1DB0-475F-85D5-0D9C837BB2E0}" dt="2021-05-19T14:57:56.554" v="1983" actId="20577"/>
        <pc:sldMkLst>
          <pc:docMk/>
          <pc:sldMk cId="1557773720" sldId="300"/>
        </pc:sldMkLst>
      </pc:sldChg>
      <pc:sldChg chg="del">
        <pc:chgData name="芸禎 白" userId="44d63f3f483f0fb2" providerId="LiveId" clId="{DF251A13-1DB0-475F-85D5-0D9C837BB2E0}" dt="2021-05-20T00:05:27.075" v="2035" actId="47"/>
        <pc:sldMkLst>
          <pc:docMk/>
          <pc:sldMk cId="3849244762" sldId="301"/>
        </pc:sldMkLst>
      </pc:sldChg>
      <pc:sldChg chg="del modNotesTx">
        <pc:chgData name="芸禎 白" userId="44d63f3f483f0fb2" providerId="LiveId" clId="{DF251A13-1DB0-475F-85D5-0D9C837BB2E0}" dt="2021-05-20T00:05:24.635" v="2034" actId="47"/>
        <pc:sldMkLst>
          <pc:docMk/>
          <pc:sldMk cId="297480019" sldId="3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3EF55-178A-48E6-9AE3-8574F1074E6F}" type="datetimeFigureOut">
              <a:rPr lang="zh-TW" altLang="en-US" smtClean="0"/>
              <a:t>2021/5/20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37A28-487A-4C93-AA7B-1C2321D5FD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29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我們要來學習在什麼情況下要打什麼緊急電話喔</a:t>
            </a:r>
            <a:r>
              <a:rPr lang="en-US" altLang="zh-TW" dirty="0"/>
              <a:t>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276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什麼情況下你會打</a:t>
            </a:r>
            <a:r>
              <a:rPr lang="en-US" altLang="zh-TW" dirty="0"/>
              <a:t>112</a:t>
            </a:r>
            <a:r>
              <a:rPr lang="zh-TW" altLang="en-US" dirty="0"/>
              <a:t>呢</a:t>
            </a:r>
            <a:r>
              <a:rPr lang="en-US" altLang="zh-TW" dirty="0"/>
              <a:t>?</a:t>
            </a:r>
            <a:r>
              <a:rPr lang="zh-TW" altLang="en-US" dirty="0"/>
              <a:t> 手機沒有訊號、在山上迷路時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430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『112』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『110』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『119』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使用的差異性：</a:t>
            </a:r>
            <a:br>
              <a:rPr lang="zh-TW" altLang="en-US" dirty="0"/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在我國，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『112』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『110』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『119』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均為緊急救難號碼，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『112』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適用在緊急危難時，如果您持用手機所在位置收訊不佳，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『110』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『119』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都撥不通時使用。</a:t>
            </a:r>
            <a:br>
              <a:rPr lang="zh-TW" altLang="en-US" dirty="0"/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)『112』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於撥通後將由語音導引，轉接至報案需要的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『110』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或急難求助的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『119』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br>
              <a:rPr lang="zh-TW" altLang="en-US" dirty="0"/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三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由於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『112』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係由語音導引進行轉接，將延長接續時間，為爭取救難時效，於收訊狀況良好時，仍應優先撥打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『110』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或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『119』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『112』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的使用時機與方法：</a:t>
            </a:r>
            <a:br>
              <a:rPr lang="zh-TW" altLang="en-US" dirty="0"/>
            </a:b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當您遇到緊急狀況時，所在位置收訊不佳，只要您的手機收發功能正常，不論您是否處在所承租門號業者訊號範圍，只要有任何一家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3G/GSM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系統業者的訊號，就可以幫您轉接警察局或消防局，而且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『112』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有中、英文語音說明，對來台旅遊的外國朋友也能方便使用。</a:t>
            </a:r>
            <a:br>
              <a:rPr lang="zh-TW" altLang="en-US" dirty="0"/>
            </a:b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撥打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『112』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，您將會聽到以下語音：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『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這裡是行動電話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112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緊急救難專線，您若要報案請按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〝0〞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，我們將為您轉接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〝110〞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警察局，您若急需救助請按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〝9〞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，我們將為您轉接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〝119〞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消防局。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』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，若不方便撥號，系統會自動轉至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〝119〞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消防局。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075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再次複習，手機沒訊號要請求協助時要打幾號</a:t>
            </a:r>
            <a:r>
              <a:rPr lang="en-US" altLang="zh-TW" dirty="0"/>
              <a:t>?</a:t>
            </a:r>
            <a:r>
              <a:rPr lang="zh-TW" altLang="en-US" dirty="0"/>
              <a:t> 英文</a:t>
            </a:r>
            <a:r>
              <a:rPr lang="en-US" altLang="zh-TW" dirty="0"/>
              <a:t>:one </a:t>
            </a:r>
            <a:r>
              <a:rPr lang="en-US" altLang="zh-TW" dirty="0" err="1"/>
              <a:t>one</a:t>
            </a:r>
            <a:r>
              <a:rPr lang="en-US" altLang="zh-TW" dirty="0"/>
              <a:t> two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039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什麼情況下你會打</a:t>
            </a:r>
            <a:r>
              <a:rPr lang="en-US" altLang="zh-TW" dirty="0"/>
              <a:t>113</a:t>
            </a:r>
            <a:r>
              <a:rPr lang="zh-TW" altLang="en-US" dirty="0"/>
              <a:t>呢</a:t>
            </a:r>
            <a:r>
              <a:rPr lang="en-US" altLang="zh-TW" dirty="0"/>
              <a:t>?</a:t>
            </a:r>
            <a:r>
              <a:rPr lang="zh-TW" altLang="en-US" dirty="0"/>
              <a:t> 有家暴發生時，不管是自己家或是鄰居家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357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如果自己或家人、朋友遭受家庭暴力、性侵害或性騷擾的困擾，或是你知道有同學朋友、身心障礙者或任何人受到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身心虐待、疏忽或其他嚴重傷害其身心發展的行為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，都可以主動撥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113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，並儘可能提供相關「人、事、時、地、物」資訊，清楚地提供被害人所在地理位置、相關身分資訊，以及詳細舉報內容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5781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再次複習，看到家庭暴力要打幾號</a:t>
            </a:r>
            <a:r>
              <a:rPr lang="en-US" altLang="zh-TW" dirty="0"/>
              <a:t>?</a:t>
            </a:r>
            <a:r>
              <a:rPr lang="zh-TW" altLang="en-US" dirty="0"/>
              <a:t> 英文</a:t>
            </a:r>
            <a:r>
              <a:rPr lang="en-US" altLang="zh-TW" dirty="0"/>
              <a:t>:one </a:t>
            </a:r>
            <a:r>
              <a:rPr lang="en-US" altLang="zh-TW" dirty="0" err="1"/>
              <a:t>one</a:t>
            </a:r>
            <a:r>
              <a:rPr lang="en-US" altLang="zh-TW" dirty="0"/>
              <a:t> three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116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那你可以對這些緊急電話惡作劇嗎</a:t>
            </a:r>
            <a:r>
              <a:rPr lang="en-US" altLang="zh-TW" dirty="0"/>
              <a:t>?</a:t>
            </a:r>
            <a:r>
              <a:rPr lang="zh-TW" altLang="en-US" dirty="0"/>
              <a:t> 例如故意用學校的公共電話打到</a:t>
            </a:r>
            <a:r>
              <a:rPr lang="en-US" altLang="zh-TW" dirty="0"/>
              <a:t>119</a:t>
            </a:r>
            <a:r>
              <a:rPr lang="zh-TW" altLang="en-US" dirty="0"/>
              <a:t>說謊有火災發生</a:t>
            </a:r>
            <a:r>
              <a:rPr lang="en-US" altLang="zh-TW" dirty="0"/>
              <a:t>?</a:t>
            </a:r>
            <a:endParaRPr lang="zh-TW" altLang="en-US" dirty="0"/>
          </a:p>
          <a:p>
            <a:r>
              <a:rPr lang="zh-TW" altLang="en-US" dirty="0"/>
              <a:t>你可能覺得打惡作劇電話很好玩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79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(</a:t>
            </a:r>
            <a:r>
              <a:rPr lang="zh-TW" altLang="en-US" dirty="0"/>
              <a:t>放羊的孩子的故事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但是如果打惡作劇電話，以後真的需要別人幫忙時，別人就不會來幫忙了</a:t>
            </a:r>
            <a:endParaRPr lang="en-US" altLang="zh-TW" dirty="0"/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依據消防法第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條規定，謊報火警、災害、人命救助、緊急救護或無故撥打消防機關報警電話，處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千元以上、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萬五千元以下罰鍰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社會秩序維護法第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條「無故撥打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報案專線，致妨礙公務遂行，經勸阻不聽者」，處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日以下拘留或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萬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2000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元以下罰鍰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255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這些緊急電話可以用來開玩笑嗎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不可以，所以點叉叉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082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製作緊急電話小書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68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學校的電話是</a:t>
            </a:r>
            <a:r>
              <a:rPr lang="en-US" altLang="zh-TW" dirty="0"/>
              <a:t>:</a:t>
            </a:r>
            <a:r>
              <a:rPr lang="zh-TW" altLang="en-US" dirty="0"/>
              <a:t> 請用英文回答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05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那你知道有那些緊急電話嗎</a:t>
            </a:r>
            <a:r>
              <a:rPr lang="en-US" altLang="zh-TW" dirty="0"/>
              <a:t>?</a:t>
            </a:r>
            <a:r>
              <a:rPr lang="zh-TW" altLang="en-US" dirty="0"/>
              <a:t> </a:t>
            </a:r>
            <a:r>
              <a:rPr lang="en-US" altLang="zh-TW" dirty="0"/>
              <a:t>110, 112, 113, 165, 119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53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什麼情況下你會打</a:t>
            </a:r>
            <a:r>
              <a:rPr lang="en-US" altLang="zh-TW" dirty="0"/>
              <a:t>110</a:t>
            </a:r>
            <a:r>
              <a:rPr lang="zh-TW" altLang="en-US" dirty="0"/>
              <a:t>呢</a:t>
            </a:r>
            <a:r>
              <a:rPr lang="en-US" altLang="zh-TW" dirty="0"/>
              <a:t>?</a:t>
            </a:r>
            <a:r>
              <a:rPr lang="zh-TW" altLang="en-US" dirty="0"/>
              <a:t> 小偷、搶劫、鬥毆等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618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那假如你看到小偷，你撥打了</a:t>
            </a:r>
            <a:r>
              <a:rPr lang="en-US" altLang="zh-TW" dirty="0"/>
              <a:t>110</a:t>
            </a:r>
            <a:r>
              <a:rPr lang="zh-TW" altLang="en-US" dirty="0"/>
              <a:t>，你要跟警察說清楚哪兩件事情呢</a:t>
            </a:r>
            <a:r>
              <a:rPr lang="en-US" altLang="zh-TW" dirty="0"/>
              <a:t>?</a:t>
            </a:r>
          </a:p>
          <a:p>
            <a:pPr marL="228600" indent="-228600">
              <a:buAutoNum type="arabicPeriod"/>
            </a:pPr>
            <a:r>
              <a:rPr lang="zh-TW" altLang="en-US" dirty="0"/>
              <a:t>確切的地點</a:t>
            </a:r>
            <a:r>
              <a:rPr lang="en-US" altLang="zh-TW" dirty="0"/>
              <a:t>(</a:t>
            </a:r>
            <a:r>
              <a:rPr lang="zh-TW" altLang="en-US" dirty="0"/>
              <a:t>例如</a:t>
            </a:r>
            <a:r>
              <a:rPr lang="en-US" altLang="zh-TW" dirty="0"/>
              <a:t>OO</a:t>
            </a:r>
            <a:r>
              <a:rPr lang="zh-TW" altLang="en-US" dirty="0"/>
              <a:t>路</a:t>
            </a:r>
            <a:r>
              <a:rPr lang="en-US" altLang="zh-TW" dirty="0"/>
              <a:t>X</a:t>
            </a:r>
            <a:r>
              <a:rPr lang="zh-TW" altLang="en-US" dirty="0"/>
              <a:t>號，或是內壢國小福德路的門口等</a:t>
            </a:r>
            <a:r>
              <a:rPr lang="en-US" altLang="zh-TW" dirty="0"/>
              <a:t>)</a:t>
            </a:r>
          </a:p>
          <a:p>
            <a:pPr marL="228600" indent="-228600">
              <a:buAutoNum type="arabicPeriod"/>
            </a:pPr>
            <a:r>
              <a:rPr lang="zh-TW" altLang="en-US" dirty="0"/>
              <a:t>發生什麼事情</a:t>
            </a:r>
            <a:r>
              <a:rPr lang="en-US" altLang="zh-TW" dirty="0"/>
              <a:t>(</a:t>
            </a:r>
            <a:r>
              <a:rPr lang="zh-TW" altLang="en-US" dirty="0"/>
              <a:t>例如有</a:t>
            </a:r>
            <a:r>
              <a:rPr lang="en-US" altLang="zh-TW" dirty="0"/>
              <a:t>8</a:t>
            </a:r>
            <a:r>
              <a:rPr lang="zh-TW" altLang="en-US" dirty="0"/>
              <a:t>人鬥毆有攜帶武器，或是有一位小偷身穿黑色大衣等</a:t>
            </a:r>
            <a:r>
              <a:rPr lang="en-US" altLang="zh-TW" dirty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941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再次複習，看到小偷要打幾號</a:t>
            </a:r>
            <a:r>
              <a:rPr lang="en-US" altLang="zh-TW" dirty="0"/>
              <a:t>?</a:t>
            </a:r>
            <a:r>
              <a:rPr lang="zh-TW" altLang="en-US" dirty="0"/>
              <a:t> 英文</a:t>
            </a:r>
            <a:r>
              <a:rPr lang="en-US" altLang="zh-TW" dirty="0"/>
              <a:t>:one </a:t>
            </a:r>
            <a:r>
              <a:rPr lang="en-US" altLang="zh-TW" dirty="0" err="1"/>
              <a:t>one</a:t>
            </a:r>
            <a:r>
              <a:rPr lang="en-US" altLang="zh-TW" dirty="0"/>
              <a:t> zero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513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什麼情況下你會打</a:t>
            </a:r>
            <a:r>
              <a:rPr lang="en-US" altLang="zh-TW" dirty="0"/>
              <a:t>119</a:t>
            </a:r>
            <a:r>
              <a:rPr lang="zh-TW" altLang="en-US" dirty="0"/>
              <a:t>呢</a:t>
            </a:r>
            <a:r>
              <a:rPr lang="en-US" altLang="zh-TW" dirty="0"/>
              <a:t>?</a:t>
            </a:r>
            <a:r>
              <a:rPr lang="zh-TW" altLang="en-US" dirty="0"/>
              <a:t> 火災、車禍、地震等災難時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68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撥打</a:t>
            </a:r>
            <a:r>
              <a:rPr lang="en-US" altLang="zh-TW" dirty="0"/>
              <a:t>119</a:t>
            </a:r>
            <a:r>
              <a:rPr lang="zh-TW" altLang="en-US" dirty="0"/>
              <a:t>的時機為需要救護車或消防車時，一樣須告知兩件事情</a:t>
            </a: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確切的地點</a:t>
            </a:r>
            <a:r>
              <a:rPr lang="en-US" altLang="zh-TW" dirty="0"/>
              <a:t>(</a:t>
            </a:r>
            <a:r>
              <a:rPr lang="zh-TW" altLang="en-US" dirty="0"/>
              <a:t>例如</a:t>
            </a:r>
            <a:r>
              <a:rPr lang="en-US" altLang="zh-TW" dirty="0"/>
              <a:t>OO</a:t>
            </a:r>
            <a:r>
              <a:rPr lang="zh-TW" altLang="en-US" dirty="0"/>
              <a:t>路</a:t>
            </a:r>
            <a:r>
              <a:rPr lang="en-US" altLang="zh-TW" dirty="0"/>
              <a:t>X</a:t>
            </a:r>
            <a:r>
              <a:rPr lang="zh-TW" altLang="en-US" dirty="0"/>
              <a:t>號，或是內壢國小福德路的門口等</a:t>
            </a:r>
            <a:r>
              <a:rPr lang="en-US" altLang="zh-TW" dirty="0"/>
              <a:t>)</a:t>
            </a:r>
          </a:p>
          <a:p>
            <a:pPr marL="228600" indent="-228600">
              <a:buAutoNum type="arabicPeriod"/>
            </a:pPr>
            <a:r>
              <a:rPr lang="zh-TW" altLang="en-US" dirty="0"/>
              <a:t>發生什麼事情</a:t>
            </a:r>
            <a:r>
              <a:rPr lang="en-US" altLang="zh-TW" dirty="0"/>
              <a:t>(</a:t>
            </a:r>
            <a:r>
              <a:rPr lang="zh-TW" altLang="en-US" dirty="0"/>
              <a:t>例如發生火警需要消防車，或是發生車禍需要救護車等</a:t>
            </a:r>
            <a:r>
              <a:rPr lang="en-US" altLang="zh-TW" dirty="0"/>
              <a:t>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48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再次複習，看到火災要打幾號</a:t>
            </a:r>
            <a:r>
              <a:rPr lang="en-US" altLang="zh-TW" dirty="0"/>
              <a:t>?</a:t>
            </a:r>
            <a:r>
              <a:rPr lang="zh-TW" altLang="en-US" dirty="0"/>
              <a:t> 英文</a:t>
            </a:r>
            <a:r>
              <a:rPr lang="en-US" altLang="zh-TW" dirty="0"/>
              <a:t>:one </a:t>
            </a:r>
            <a:r>
              <a:rPr lang="en-US" altLang="zh-TW" dirty="0" err="1"/>
              <a:t>one</a:t>
            </a:r>
            <a:r>
              <a:rPr lang="en-US" altLang="zh-TW" dirty="0"/>
              <a:t> nine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37A28-487A-4C93-AA7B-1C2321D5FD8A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012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9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06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1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1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1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5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2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5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71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0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6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22426"/>
            <a:ext cx="12192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/>
              <a:t>Numbers to call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C54374-A793-4A91-A368-E1575E6A3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0" y="751682"/>
            <a:ext cx="1478745" cy="10670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794" y="2173997"/>
            <a:ext cx="3610412" cy="432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6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22426"/>
            <a:ext cx="12192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prstClr val="black"/>
                </a:solidFill>
              </a:rPr>
              <a:t>Emergency numbers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C54374-A793-4A91-A368-E1575E6A3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0" y="751682"/>
            <a:ext cx="1478745" cy="1067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2" y="1947987"/>
            <a:ext cx="4751439" cy="475143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61591" y="2352506"/>
            <a:ext cx="6531513" cy="36642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>
                <a:solidFill>
                  <a:prstClr val="black"/>
                </a:solidFill>
              </a:rPr>
              <a:t>112</a:t>
            </a:r>
          </a:p>
        </p:txBody>
      </p:sp>
    </p:spTree>
    <p:extLst>
      <p:ext uri="{BB962C8B-B14F-4D97-AF65-F5344CB8AC3E}">
        <p14:creationId xmlns:p14="http://schemas.microsoft.com/office/powerpoint/2010/main" val="425168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0" y="88903"/>
            <a:ext cx="12192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prstClr val="black"/>
                </a:solidFill>
              </a:rPr>
              <a:t>Who to call?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54948" y="5514969"/>
            <a:ext cx="2384661" cy="10334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prstClr val="black"/>
                </a:solidFill>
              </a:rPr>
              <a:t>112</a:t>
            </a:r>
          </a:p>
        </p:txBody>
      </p:sp>
      <p:pic>
        <p:nvPicPr>
          <p:cNvPr id="8" name="圖片 2">
            <a:extLst>
              <a:ext uri="{FF2B5EF4-FFF2-40B4-BE49-F238E27FC236}">
                <a16:creationId xmlns:a16="http://schemas.microsoft.com/office/drawing/2014/main" id="{F3C54374-A793-4A91-A368-E1575E6A3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8" y="209301"/>
            <a:ext cx="1478745" cy="10670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" y="1582483"/>
            <a:ext cx="4048530" cy="3828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179" y1="27538" x2="33179" y2="27538"/>
                        <a14:foregroundMark x1="41109" y1="38462" x2="41109" y2="38462"/>
                        <a14:foregroundMark x1="36182" y1="32462" x2="36182" y2="32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1614726"/>
            <a:ext cx="3761570" cy="3764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18" y="1830438"/>
            <a:ext cx="4282337" cy="32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0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08608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608" y="0"/>
            <a:ext cx="6983392" cy="6983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3179" y1="27538" x2="33179" y2="27538"/>
                        <a14:foregroundMark x1="41109" y1="38462" x2="41109" y2="38462"/>
                        <a14:foregroundMark x1="36182" y1="32462" x2="36182" y2="32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08" y="213630"/>
            <a:ext cx="2380943" cy="23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22426"/>
            <a:ext cx="12192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prstClr val="black"/>
                </a:solidFill>
              </a:rPr>
              <a:t>Emergency numbers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C54374-A793-4A91-A368-E1575E6A3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0" y="751682"/>
            <a:ext cx="1478745" cy="1067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2" y="1947987"/>
            <a:ext cx="4751439" cy="475143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61591" y="2352506"/>
            <a:ext cx="6531513" cy="36642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>
                <a:solidFill>
                  <a:prstClr val="black"/>
                </a:solidFill>
              </a:rPr>
              <a:t>113</a:t>
            </a:r>
          </a:p>
        </p:txBody>
      </p:sp>
    </p:spTree>
    <p:extLst>
      <p:ext uri="{BB962C8B-B14F-4D97-AF65-F5344CB8AC3E}">
        <p14:creationId xmlns:p14="http://schemas.microsoft.com/office/powerpoint/2010/main" val="2885617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0" y="88903"/>
            <a:ext cx="12192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prstClr val="black"/>
                </a:solidFill>
              </a:rPr>
              <a:t>Who to call?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54948" y="5514969"/>
            <a:ext cx="2384661" cy="10334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prstClr val="black"/>
                </a:solidFill>
              </a:rPr>
              <a:t>113</a:t>
            </a:r>
          </a:p>
        </p:txBody>
      </p:sp>
      <p:pic>
        <p:nvPicPr>
          <p:cNvPr id="8" name="圖片 2">
            <a:extLst>
              <a:ext uri="{FF2B5EF4-FFF2-40B4-BE49-F238E27FC236}">
                <a16:creationId xmlns:a16="http://schemas.microsoft.com/office/drawing/2014/main" id="{F3C54374-A793-4A91-A368-E1575E6A3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8" y="209301"/>
            <a:ext cx="1478745" cy="1067049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1" t="28735" r="37660" b="3053"/>
          <a:stretch/>
        </p:blipFill>
        <p:spPr>
          <a:xfrm>
            <a:off x="447472" y="1534864"/>
            <a:ext cx="4221805" cy="50583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111" y="1721796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7" y="-481013"/>
            <a:ext cx="6561990" cy="63361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87" y="1742153"/>
            <a:ext cx="5456903" cy="51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34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22426"/>
            <a:ext cx="12192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prstClr val="black"/>
                </a:solidFill>
              </a:rPr>
              <a:t>Prank calls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994" y="2135230"/>
            <a:ext cx="4730157" cy="44345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374" y="2152696"/>
            <a:ext cx="4417057" cy="44170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1033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91B7E27-C6CC-4DD3-9754-3C618122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https://www.youtube.com/watch?v=gKWktweAZb0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E3FB12C-2AF9-481F-BC16-39AC676AC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3695" y="1677228"/>
            <a:ext cx="9210261" cy="518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0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720" y1="35902" x2="25210" y2="39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484" y="4419600"/>
            <a:ext cx="1568116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556" y1="98025" x2="17333" y2="97284"/>
                        <a14:foregroundMark x1="58000" y1="48889" x2="42222" y2="72593"/>
                        <a14:foregroundMark x1="49556" y1="52346" x2="57667" y2="68765"/>
                        <a14:foregroundMark x1="33889" y1="89136" x2="24000" y2="95926"/>
                        <a14:foregroundMark x1="57000" y1="28395" x2="63556" y2="43580"/>
                        <a14:foregroundMark x1="73667" y1="39630" x2="58889" y2="40247"/>
                        <a14:foregroundMark x1="71667" y1="29877" x2="67556" y2="54321"/>
                        <a14:foregroundMark x1="74667" y1="36543" x2="73556" y2="5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3450"/>
            <a:ext cx="2349500" cy="211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89000"/>
            <a:ext cx="5067300" cy="5067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32561" y="338053"/>
            <a:ext cx="2852109" cy="1101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prstClr val="black"/>
                </a:solidFill>
              </a:rPr>
              <a:t>110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2560" y="1646153"/>
            <a:ext cx="2852109" cy="1101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prstClr val="black"/>
                </a:solidFill>
              </a:rPr>
              <a:t>112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045429" y="1646153"/>
            <a:ext cx="2852109" cy="1101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prstClr val="black"/>
                </a:solidFill>
              </a:rPr>
              <a:t>113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045429" y="338053"/>
            <a:ext cx="2852109" cy="110189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>
                <a:solidFill>
                  <a:prstClr val="black"/>
                </a:solidFill>
              </a:rPr>
              <a:t>119</a:t>
            </a:r>
          </a:p>
        </p:txBody>
      </p:sp>
      <p:sp>
        <p:nvSpPr>
          <p:cNvPr id="11" name="Freeform 10"/>
          <p:cNvSpPr/>
          <p:nvPr/>
        </p:nvSpPr>
        <p:spPr>
          <a:xfrm>
            <a:off x="1454703" y="2502899"/>
            <a:ext cx="2717581" cy="2821474"/>
          </a:xfrm>
          <a:custGeom>
            <a:avLst/>
            <a:gdLst>
              <a:gd name="connsiteX0" fmla="*/ 0 w 3846786"/>
              <a:gd name="connsiteY0" fmla="*/ 1797269 h 3342290"/>
              <a:gd name="connsiteX1" fmla="*/ 472966 w 3846786"/>
              <a:gd name="connsiteY1" fmla="*/ 1245476 h 3342290"/>
              <a:gd name="connsiteX2" fmla="*/ 1072055 w 3846786"/>
              <a:gd name="connsiteY2" fmla="*/ 2254469 h 3342290"/>
              <a:gd name="connsiteX3" fmla="*/ 3168869 w 3846786"/>
              <a:gd name="connsiteY3" fmla="*/ 0 h 3342290"/>
              <a:gd name="connsiteX4" fmla="*/ 3846786 w 3846786"/>
              <a:gd name="connsiteY4" fmla="*/ 756745 h 3342290"/>
              <a:gd name="connsiteX5" fmla="*/ 1245476 w 3846786"/>
              <a:gd name="connsiteY5" fmla="*/ 3342290 h 3342290"/>
              <a:gd name="connsiteX6" fmla="*/ 0 w 3846786"/>
              <a:gd name="connsiteY6" fmla="*/ 1797269 h 3342290"/>
              <a:gd name="connsiteX0" fmla="*/ 0 w 3846786"/>
              <a:gd name="connsiteY0" fmla="*/ 1797269 h 3342290"/>
              <a:gd name="connsiteX1" fmla="*/ 472966 w 3846786"/>
              <a:gd name="connsiteY1" fmla="*/ 1245476 h 3342290"/>
              <a:gd name="connsiteX2" fmla="*/ 1263610 w 3846786"/>
              <a:gd name="connsiteY2" fmla="*/ 2332738 h 3342290"/>
              <a:gd name="connsiteX3" fmla="*/ 3168869 w 3846786"/>
              <a:gd name="connsiteY3" fmla="*/ 0 h 3342290"/>
              <a:gd name="connsiteX4" fmla="*/ 3846786 w 3846786"/>
              <a:gd name="connsiteY4" fmla="*/ 756745 h 3342290"/>
              <a:gd name="connsiteX5" fmla="*/ 1245476 w 3846786"/>
              <a:gd name="connsiteY5" fmla="*/ 3342290 h 3342290"/>
              <a:gd name="connsiteX6" fmla="*/ 0 w 3846786"/>
              <a:gd name="connsiteY6" fmla="*/ 1797269 h 3342290"/>
              <a:gd name="connsiteX0" fmla="*/ 0 w 3846786"/>
              <a:gd name="connsiteY0" fmla="*/ 2110342 h 3655363"/>
              <a:gd name="connsiteX1" fmla="*/ 472966 w 3846786"/>
              <a:gd name="connsiteY1" fmla="*/ 1558549 h 3655363"/>
              <a:gd name="connsiteX2" fmla="*/ 1263610 w 3846786"/>
              <a:gd name="connsiteY2" fmla="*/ 2645811 h 3655363"/>
              <a:gd name="connsiteX3" fmla="*/ 2450538 w 3846786"/>
              <a:gd name="connsiteY3" fmla="*/ 0 h 3655363"/>
              <a:gd name="connsiteX4" fmla="*/ 3846786 w 3846786"/>
              <a:gd name="connsiteY4" fmla="*/ 1069818 h 3655363"/>
              <a:gd name="connsiteX5" fmla="*/ 1245476 w 3846786"/>
              <a:gd name="connsiteY5" fmla="*/ 3655363 h 3655363"/>
              <a:gd name="connsiteX6" fmla="*/ 0 w 3846786"/>
              <a:gd name="connsiteY6" fmla="*/ 2110342 h 3655363"/>
              <a:gd name="connsiteX0" fmla="*/ 0 w 3415787"/>
              <a:gd name="connsiteY0" fmla="*/ 2110342 h 3655363"/>
              <a:gd name="connsiteX1" fmla="*/ 472966 w 3415787"/>
              <a:gd name="connsiteY1" fmla="*/ 1558549 h 3655363"/>
              <a:gd name="connsiteX2" fmla="*/ 1263610 w 3415787"/>
              <a:gd name="connsiteY2" fmla="*/ 2645811 h 3655363"/>
              <a:gd name="connsiteX3" fmla="*/ 2450538 w 3415787"/>
              <a:gd name="connsiteY3" fmla="*/ 0 h 3655363"/>
              <a:gd name="connsiteX4" fmla="*/ 3415787 w 3415787"/>
              <a:gd name="connsiteY4" fmla="*/ 730655 h 3655363"/>
              <a:gd name="connsiteX5" fmla="*/ 1245476 w 3415787"/>
              <a:gd name="connsiteY5" fmla="*/ 3655363 h 3655363"/>
              <a:gd name="connsiteX6" fmla="*/ 0 w 3415787"/>
              <a:gd name="connsiteY6" fmla="*/ 2110342 h 3655363"/>
              <a:gd name="connsiteX0" fmla="*/ 0 w 3415787"/>
              <a:gd name="connsiteY0" fmla="*/ 2110342 h 3864079"/>
              <a:gd name="connsiteX1" fmla="*/ 472966 w 3415787"/>
              <a:gd name="connsiteY1" fmla="*/ 1558549 h 3864079"/>
              <a:gd name="connsiteX2" fmla="*/ 1263610 w 3415787"/>
              <a:gd name="connsiteY2" fmla="*/ 2645811 h 3864079"/>
              <a:gd name="connsiteX3" fmla="*/ 2450538 w 3415787"/>
              <a:gd name="connsiteY3" fmla="*/ 0 h 3864079"/>
              <a:gd name="connsiteX4" fmla="*/ 3415787 w 3415787"/>
              <a:gd name="connsiteY4" fmla="*/ 730655 h 3864079"/>
              <a:gd name="connsiteX5" fmla="*/ 1389143 w 3415787"/>
              <a:gd name="connsiteY5" fmla="*/ 3864079 h 3864079"/>
              <a:gd name="connsiteX6" fmla="*/ 0 w 3415787"/>
              <a:gd name="connsiteY6" fmla="*/ 2110342 h 386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5787" h="3864079">
                <a:moveTo>
                  <a:pt x="0" y="2110342"/>
                </a:moveTo>
                <a:lnTo>
                  <a:pt x="472966" y="1558549"/>
                </a:lnTo>
                <a:lnTo>
                  <a:pt x="1263610" y="2645811"/>
                </a:lnTo>
                <a:lnTo>
                  <a:pt x="2450538" y="0"/>
                </a:lnTo>
                <a:lnTo>
                  <a:pt x="3415787" y="730655"/>
                </a:lnTo>
                <a:lnTo>
                  <a:pt x="1389143" y="3864079"/>
                </a:lnTo>
                <a:lnTo>
                  <a:pt x="0" y="2110342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ross 11"/>
          <p:cNvSpPr/>
          <p:nvPr/>
        </p:nvSpPr>
        <p:spPr>
          <a:xfrm rot="2715075">
            <a:off x="7854804" y="3016971"/>
            <a:ext cx="2381250" cy="2457450"/>
          </a:xfrm>
          <a:prstGeom prst="plus">
            <a:avLst>
              <a:gd name="adj" fmla="val 4004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917" t="14074" r="51667" b="29259"/>
          <a:stretch/>
        </p:blipFill>
        <p:spPr>
          <a:xfrm>
            <a:off x="2476500" y="0"/>
            <a:ext cx="9715500" cy="6818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3" t="5372" r="41667" b="8518"/>
          <a:stretch/>
        </p:blipFill>
        <p:spPr>
          <a:xfrm rot="1261038">
            <a:off x="1096385" y="1170639"/>
            <a:ext cx="750085" cy="4202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9463">
            <a:off x="36490" y="610958"/>
            <a:ext cx="2437160" cy="1927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9672">
            <a:off x="413318" y="5047369"/>
            <a:ext cx="1825549" cy="161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5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88903"/>
            <a:ext cx="12192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/>
              <a:t>School’s Number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C54374-A793-4A91-A368-E1575E6A3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18" y="218159"/>
            <a:ext cx="1478745" cy="1067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3" y="1543722"/>
            <a:ext cx="4953000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3060" y="3358502"/>
            <a:ext cx="6437981" cy="132343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/>
              <a:t>03 463 5888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5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22426"/>
            <a:ext cx="12192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/>
              <a:t>Emergency numbers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C54374-A793-4A91-A368-E1575E6A3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0" y="751682"/>
            <a:ext cx="1478745" cy="1067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80" y="1947989"/>
            <a:ext cx="4751439" cy="475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74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22426"/>
            <a:ext cx="12192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prstClr val="black"/>
                </a:solidFill>
              </a:rPr>
              <a:t>Emergency numbers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C54374-A793-4A91-A368-E1575E6A3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0" y="751682"/>
            <a:ext cx="1478745" cy="1067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2" y="1947987"/>
            <a:ext cx="4751439" cy="475143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61591" y="2352506"/>
            <a:ext cx="6531513" cy="36642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>
                <a:solidFill>
                  <a:prstClr val="black"/>
                </a:solidFill>
              </a:rPr>
              <a:t>110</a:t>
            </a:r>
          </a:p>
        </p:txBody>
      </p:sp>
    </p:spTree>
    <p:extLst>
      <p:ext uri="{BB962C8B-B14F-4D97-AF65-F5344CB8AC3E}">
        <p14:creationId xmlns:p14="http://schemas.microsoft.com/office/powerpoint/2010/main" val="124814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0" y="88903"/>
            <a:ext cx="12192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prstClr val="black"/>
                </a:solidFill>
              </a:rPr>
              <a:t>Who to call?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3" r="17989"/>
          <a:stretch/>
        </p:blipFill>
        <p:spPr>
          <a:xfrm>
            <a:off x="326973" y="1798496"/>
            <a:ext cx="3930234" cy="365801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96151" y="2151339"/>
            <a:ext cx="2384661" cy="10334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prstClr val="black"/>
                </a:solidFill>
              </a:rPr>
              <a:t>110</a:t>
            </a:r>
          </a:p>
        </p:txBody>
      </p:sp>
      <p:pic>
        <p:nvPicPr>
          <p:cNvPr id="8" name="圖片 2">
            <a:extLst>
              <a:ext uri="{FF2B5EF4-FFF2-40B4-BE49-F238E27FC236}">
                <a16:creationId xmlns:a16="http://schemas.microsoft.com/office/drawing/2014/main" id="{F3C54374-A793-4A91-A368-E1575E6A3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8" y="209301"/>
            <a:ext cx="1478745" cy="1067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27" y="3399533"/>
            <a:ext cx="2742630" cy="205697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0" t="35314" r="492" b="8183"/>
          <a:stretch/>
        </p:blipFill>
        <p:spPr>
          <a:xfrm>
            <a:off x="7119757" y="1753676"/>
            <a:ext cx="4601982" cy="39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1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6" y="0"/>
            <a:ext cx="7156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4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22426"/>
            <a:ext cx="12192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prstClr val="black"/>
                </a:solidFill>
              </a:rPr>
              <a:t>Emergency numbers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3C54374-A793-4A91-A368-E1575E6A37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0" y="751682"/>
            <a:ext cx="1478745" cy="1067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52" y="1947987"/>
            <a:ext cx="4751439" cy="475143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161591" y="2352506"/>
            <a:ext cx="6531513" cy="36642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3800" dirty="0">
                <a:solidFill>
                  <a:prstClr val="black"/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210875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 txBox="1">
            <a:spLocks/>
          </p:cNvSpPr>
          <p:nvPr/>
        </p:nvSpPr>
        <p:spPr>
          <a:xfrm>
            <a:off x="0" y="88903"/>
            <a:ext cx="12192000" cy="13255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>
                <a:solidFill>
                  <a:prstClr val="black"/>
                </a:solidFill>
              </a:rPr>
              <a:t>Who to call?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863" y="1666874"/>
            <a:ext cx="3765385" cy="35623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54948" y="5514969"/>
            <a:ext cx="2384661" cy="10334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prstClr val="black"/>
                </a:solidFill>
              </a:rPr>
              <a:t>119</a:t>
            </a:r>
          </a:p>
        </p:txBody>
      </p:sp>
      <p:pic>
        <p:nvPicPr>
          <p:cNvPr id="8" name="圖片 2">
            <a:extLst>
              <a:ext uri="{FF2B5EF4-FFF2-40B4-BE49-F238E27FC236}">
                <a16:creationId xmlns:a16="http://schemas.microsoft.com/office/drawing/2014/main" id="{F3C54374-A793-4A91-A368-E1575E6A37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718" y="209301"/>
            <a:ext cx="1478745" cy="1067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07" y="5352631"/>
            <a:ext cx="1358144" cy="1358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" t="3698" r="4553" b="4596"/>
          <a:stretch/>
        </p:blipFill>
        <p:spPr>
          <a:xfrm>
            <a:off x="3259807" y="5352631"/>
            <a:ext cx="1736294" cy="1266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-250" r="-909" b="8500"/>
          <a:stretch/>
        </p:blipFill>
        <p:spPr>
          <a:xfrm>
            <a:off x="244205" y="1700211"/>
            <a:ext cx="3143250" cy="3495675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8" t="37424" r="2121" b="10598"/>
          <a:stretch/>
        </p:blipFill>
        <p:spPr>
          <a:xfrm>
            <a:off x="3736638" y="1877400"/>
            <a:ext cx="4225047" cy="31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0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99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2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2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942</Words>
  <Application>Microsoft Office PowerPoint</Application>
  <PresentationFormat>寬螢幕</PresentationFormat>
  <Paragraphs>72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https://www.youtube.com/watch?v=gKWktweAZb0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芸禎 白</cp:lastModifiedBy>
  <cp:revision>54</cp:revision>
  <dcterms:created xsi:type="dcterms:W3CDTF">2020-04-06T00:07:02Z</dcterms:created>
  <dcterms:modified xsi:type="dcterms:W3CDTF">2021-05-20T00:08:02Z</dcterms:modified>
</cp:coreProperties>
</file>