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5" r:id="rId10"/>
    <p:sldId id="262" r:id="rId11"/>
    <p:sldId id="263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50A60-3109-435F-8796-0B88F39B60DD}" type="datetimeFigureOut">
              <a:rPr lang="zh-TW" altLang="en-US" smtClean="0"/>
              <a:pPr/>
              <a:t>2021/6/10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A8DB6-7F98-4D30-9A32-01D4E4CBF9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A8DB6-7F98-4D30-9A32-01D4E4CBF9B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pPr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pPr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pPr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pPr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pPr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pPr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pPr/>
              <a:t>2021/6/10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pPr/>
              <a:t>2021/6/10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pPr/>
              <a:t>2021/6/10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pPr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pPr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C33E-9BF0-4411-8CAB-7E1AB6DA4230}" type="datetimeFigureOut">
              <a:rPr lang="zh-TW" altLang="en-US" smtClean="0"/>
              <a:pPr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532E9-12D1-4DC2-B8D2-45B851BDA3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72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三、水</a:t>
            </a:r>
            <a:r>
              <a:rPr lang="zh-TW" altLang="en-US" sz="7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的奇妙現象</a:t>
            </a:r>
            <a:endParaRPr lang="zh-TW" altLang="en-US" sz="7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複習篇</a:t>
            </a:r>
            <a:endParaRPr lang="en-US" altLang="zh-TW" sz="6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明郁老師製作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616623" cy="517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301208"/>
            <a:ext cx="5619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雲朵形圖說文字 3"/>
          <p:cNvSpPr/>
          <p:nvPr/>
        </p:nvSpPr>
        <p:spPr>
          <a:xfrm>
            <a:off x="5004048" y="620688"/>
            <a:ext cx="1368152" cy="648072"/>
          </a:xfrm>
          <a:prstGeom prst="cloudCallout">
            <a:avLst>
              <a:gd name="adj1" fmla="val -143729"/>
              <a:gd name="adj2" fmla="val 2145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804164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3203848" y="764704"/>
            <a:ext cx="1800200" cy="864096"/>
          </a:xfrm>
          <a:prstGeom prst="cloudCallout">
            <a:avLst>
              <a:gd name="adj1" fmla="val -106713"/>
              <a:gd name="adj2" fmla="val 2579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重點歸納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96231" cy="420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線接點 3"/>
          <p:cNvCxnSpPr/>
          <p:nvPr/>
        </p:nvCxnSpPr>
        <p:spPr>
          <a:xfrm>
            <a:off x="827584" y="2204864"/>
            <a:ext cx="7416824" cy="0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23528" y="2708920"/>
            <a:ext cx="7848872" cy="0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323528" y="3140968"/>
            <a:ext cx="4824536" cy="0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851920" y="1916832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084168" y="2348880"/>
            <a:ext cx="20882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563888" y="170080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①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779912" y="458112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①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516216" y="48691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②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796136" y="213285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②</a:t>
            </a:r>
            <a:endParaRPr lang="zh-TW" altLang="en-US" dirty="0"/>
          </a:p>
        </p:txBody>
      </p:sp>
      <p:sp>
        <p:nvSpPr>
          <p:cNvPr id="17" name="雲朵形圖說文字 16"/>
          <p:cNvSpPr/>
          <p:nvPr/>
        </p:nvSpPr>
        <p:spPr>
          <a:xfrm>
            <a:off x="1979712" y="404664"/>
            <a:ext cx="1800200" cy="864096"/>
          </a:xfrm>
          <a:prstGeom prst="cloudCallout">
            <a:avLst>
              <a:gd name="adj1" fmla="val 96464"/>
              <a:gd name="adj2" fmla="val 599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重點歸納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008979" cy="636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702" y="620688"/>
            <a:ext cx="739014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雲朵形圖說文字 5"/>
          <p:cNvSpPr/>
          <p:nvPr/>
        </p:nvSpPr>
        <p:spPr>
          <a:xfrm>
            <a:off x="5580112" y="188640"/>
            <a:ext cx="1800200" cy="864096"/>
          </a:xfrm>
          <a:prstGeom prst="cloudCallout">
            <a:avLst>
              <a:gd name="adj1" fmla="val -78581"/>
              <a:gd name="adj2" fmla="val 209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重點歸納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02977"/>
            <a:ext cx="7704200" cy="559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912768" cy="608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雲朵形圖說文字 7"/>
          <p:cNvSpPr/>
          <p:nvPr/>
        </p:nvSpPr>
        <p:spPr>
          <a:xfrm>
            <a:off x="179512" y="764704"/>
            <a:ext cx="936104" cy="864096"/>
          </a:xfrm>
          <a:prstGeom prst="cloudCallout">
            <a:avLst>
              <a:gd name="adj1" fmla="val 68133"/>
              <a:gd name="adj2" fmla="val -588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196752"/>
            <a:ext cx="776666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7236296" y="548680"/>
            <a:ext cx="936104" cy="864096"/>
          </a:xfrm>
          <a:prstGeom prst="cloudCallout">
            <a:avLst>
              <a:gd name="adj1" fmla="val -112202"/>
              <a:gd name="adj2" fmla="val 730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8193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3203848" y="188640"/>
            <a:ext cx="1800200" cy="864096"/>
          </a:xfrm>
          <a:prstGeom prst="cloudCallout">
            <a:avLst>
              <a:gd name="adj1" fmla="val -106713"/>
              <a:gd name="adj2" fmla="val 2579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重點歸納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733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3995936" y="1556792"/>
            <a:ext cx="1440160" cy="720080"/>
          </a:xfrm>
          <a:prstGeom prst="cloudCallout">
            <a:avLst>
              <a:gd name="adj1" fmla="val -106713"/>
              <a:gd name="adj2" fmla="val 2579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4968552" cy="488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118325"/>
            <a:ext cx="5184576" cy="173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00" y="764704"/>
            <a:ext cx="828739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4499992" y="0"/>
            <a:ext cx="1800200" cy="864096"/>
          </a:xfrm>
          <a:prstGeom prst="cloudCallout">
            <a:avLst>
              <a:gd name="adj1" fmla="val -106713"/>
              <a:gd name="adj2" fmla="val 3882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注意！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628881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80928"/>
            <a:ext cx="6192688" cy="287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雲朵形圖說文字 3"/>
          <p:cNvSpPr/>
          <p:nvPr/>
        </p:nvSpPr>
        <p:spPr>
          <a:xfrm>
            <a:off x="5364088" y="5445224"/>
            <a:ext cx="1800200" cy="864096"/>
          </a:xfrm>
          <a:prstGeom prst="cloudCallout">
            <a:avLst>
              <a:gd name="adj1" fmla="val -78581"/>
              <a:gd name="adj2" fmla="val -12886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重點歸納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33</Words>
  <Application>Microsoft Office PowerPoint</Application>
  <PresentationFormat>如螢幕大小 (4:3)</PresentationFormat>
  <Paragraphs>18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三、水的奇妙現象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9</cp:revision>
  <dcterms:created xsi:type="dcterms:W3CDTF">2021-06-09T21:48:21Z</dcterms:created>
  <dcterms:modified xsi:type="dcterms:W3CDTF">2021-06-10T16:04:41Z</dcterms:modified>
</cp:coreProperties>
</file>