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8" r:id="rId11"/>
    <p:sldId id="263" r:id="rId12"/>
    <p:sldId id="264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0196-B6D1-4884-9C2F-E04C5243655C}" type="datetimeFigureOut">
              <a:rPr lang="zh-TW" altLang="en-US" smtClean="0"/>
              <a:pPr/>
              <a:t>2021/6/11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F4DD-9398-4B04-B620-A48CEDECC8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四、光</a:t>
            </a:r>
            <a:r>
              <a:rPr lang="zh-TW" altLang="en-US" sz="7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的世界</a:t>
            </a:r>
            <a:endParaRPr lang="zh-TW" altLang="en-US" sz="7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複習篇</a:t>
            </a:r>
            <a:endParaRPr lang="en-US" altLang="zh-TW" sz="6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明郁老師製作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8729878" cy="165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280920" cy="18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2051720" y="5157192"/>
            <a:ext cx="2232248" cy="1008112"/>
          </a:xfrm>
          <a:prstGeom prst="cloudCallout">
            <a:avLst>
              <a:gd name="adj1" fmla="val -89471"/>
              <a:gd name="adj2" fmla="val -815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重要觀念！</a:t>
            </a:r>
            <a:endParaRPr lang="zh-TW" altLang="en-US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001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19"/>
            <a:ext cx="7128792" cy="3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4211960" y="1268760"/>
            <a:ext cx="1440160" cy="720080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2339752" y="5805264"/>
            <a:ext cx="2880320" cy="936104"/>
          </a:xfrm>
          <a:prstGeom prst="cloudCallout">
            <a:avLst>
              <a:gd name="adj1" fmla="val -71881"/>
              <a:gd name="adj2" fmla="val -587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注意彩虹產生的條件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509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5220072" y="620688"/>
            <a:ext cx="3456384" cy="1152128"/>
          </a:xfrm>
          <a:prstGeom prst="cloudCallout">
            <a:avLst>
              <a:gd name="adj1" fmla="val -95690"/>
              <a:gd name="adj2" fmla="val 437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重要的自然現象，每個重點都很重要！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3" y="404664"/>
            <a:ext cx="74495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707904" y="116632"/>
            <a:ext cx="1872208" cy="648072"/>
          </a:xfrm>
          <a:prstGeom prst="cloudCallout">
            <a:avLst>
              <a:gd name="adj1" fmla="val -97895"/>
              <a:gd name="adj2" fmla="val 274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953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7704856" cy="39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雲朵形圖說文字 7"/>
          <p:cNvSpPr/>
          <p:nvPr/>
        </p:nvSpPr>
        <p:spPr>
          <a:xfrm>
            <a:off x="1187624" y="4365104"/>
            <a:ext cx="2592288" cy="1368152"/>
          </a:xfrm>
          <a:prstGeom prst="cloudCallout">
            <a:avLst>
              <a:gd name="adj1" fmla="val 39968"/>
              <a:gd name="adj2" fmla="val -790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霓與虹要分清楚，還有顏色排列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25283" cy="60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3528" y="3861048"/>
            <a:ext cx="1440160" cy="648072"/>
          </a:xfrm>
          <a:prstGeom prst="cloudCallout">
            <a:avLst>
              <a:gd name="adj1" fmla="val 50459"/>
              <a:gd name="adj2" fmla="val 784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54157"/>
            <a:ext cx="8016528" cy="249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75856" y="476672"/>
            <a:ext cx="2592288" cy="1512168"/>
          </a:xfrm>
          <a:prstGeom prst="cloudCallout">
            <a:avLst>
              <a:gd name="adj1" fmla="val -103268"/>
              <a:gd name="adj2" fmla="val 551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補充資料！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132856"/>
            <a:ext cx="2520280" cy="504056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3645024"/>
            <a:ext cx="25922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828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28791" cy="566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5076056" y="1412776"/>
            <a:ext cx="1440160" cy="720080"/>
          </a:xfrm>
          <a:prstGeom prst="cloudCallout">
            <a:avLst>
              <a:gd name="adj1" fmla="val -148716"/>
              <a:gd name="adj2" fmla="val 121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3779912" y="2780928"/>
            <a:ext cx="1440160" cy="720080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6429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701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4932040" y="188640"/>
            <a:ext cx="1440160" cy="720080"/>
          </a:xfrm>
          <a:prstGeom prst="cloudCallout">
            <a:avLst>
              <a:gd name="adj1" fmla="val -96945"/>
              <a:gd name="adj2" fmla="val 511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6804248" y="2420888"/>
            <a:ext cx="2088232" cy="720080"/>
          </a:xfrm>
          <a:prstGeom prst="cloudCallout">
            <a:avLst>
              <a:gd name="adj1" fmla="val -73501"/>
              <a:gd name="adj2" fmla="val 179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二大類光源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8041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5148064" y="2924944"/>
            <a:ext cx="1440160" cy="720080"/>
          </a:xfrm>
          <a:prstGeom prst="cloudCallout">
            <a:avLst>
              <a:gd name="adj1" fmla="val -125273"/>
              <a:gd name="adj2" fmla="val -523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3131840" y="836712"/>
            <a:ext cx="1728192" cy="720080"/>
          </a:xfrm>
          <a:prstGeom prst="cloudCallout">
            <a:avLst>
              <a:gd name="adj1" fmla="val -85418"/>
              <a:gd name="adj2" fmla="val 687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705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5667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0" y="1124744"/>
            <a:ext cx="1440160" cy="720080"/>
          </a:xfrm>
          <a:prstGeom prst="cloudCallout">
            <a:avLst>
              <a:gd name="adj1" fmla="val 69114"/>
              <a:gd name="adj2" fmla="val -367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86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5676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251520" y="980728"/>
            <a:ext cx="1440160" cy="720080"/>
          </a:xfrm>
          <a:prstGeom prst="cloudCallout">
            <a:avLst>
              <a:gd name="adj1" fmla="val 55988"/>
              <a:gd name="adj2" fmla="val -892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107504" y="4437112"/>
            <a:ext cx="1440160" cy="720080"/>
          </a:xfrm>
          <a:prstGeom prst="cloudCallout">
            <a:avLst>
              <a:gd name="adj1" fmla="val 69877"/>
              <a:gd name="adj2" fmla="val -13690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生活上的應用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781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5705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395536" y="1772816"/>
            <a:ext cx="1440160" cy="936104"/>
          </a:xfrm>
          <a:prstGeom prst="cloudCallout">
            <a:avLst>
              <a:gd name="adj1" fmla="val 64586"/>
              <a:gd name="adj2" fmla="val -707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注意光如何改變？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395536" y="3429000"/>
            <a:ext cx="1296144" cy="648072"/>
          </a:xfrm>
          <a:prstGeom prst="cloudCallout">
            <a:avLst>
              <a:gd name="adj1" fmla="val 75829"/>
              <a:gd name="adj2" fmla="val -734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雲朵形圖說文字 5"/>
          <p:cNvSpPr/>
          <p:nvPr/>
        </p:nvSpPr>
        <p:spPr>
          <a:xfrm>
            <a:off x="179512" y="4365104"/>
            <a:ext cx="1224136" cy="648072"/>
          </a:xfrm>
          <a:prstGeom prst="cloudCallout">
            <a:avLst>
              <a:gd name="adj1" fmla="val 87034"/>
              <a:gd name="adj2" fmla="val 52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0262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563888" y="404664"/>
            <a:ext cx="1800200" cy="720080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5436096" y="2420888"/>
            <a:ext cx="1440160" cy="720080"/>
          </a:xfrm>
          <a:prstGeom prst="cloudCallout">
            <a:avLst>
              <a:gd name="adj1" fmla="val -123468"/>
              <a:gd name="adj2" fmla="val -59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75</Words>
  <Application>Microsoft Office PowerPoint</Application>
  <PresentationFormat>如螢幕大小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四、光的世界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光的世界</dc:title>
  <dc:creator>User</dc:creator>
  <cp:lastModifiedBy>User</cp:lastModifiedBy>
  <cp:revision>10</cp:revision>
  <dcterms:created xsi:type="dcterms:W3CDTF">2021-06-10T13:47:30Z</dcterms:created>
  <dcterms:modified xsi:type="dcterms:W3CDTF">2021-06-10T16:12:38Z</dcterms:modified>
</cp:coreProperties>
</file>