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E0AA2-D105-4F8C-A176-9FDEB31A1FE6}" type="datetimeFigureOut">
              <a:rPr lang="zh-TW" altLang="en-US" smtClean="0"/>
              <a:pPr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F3EC-F952-4E65-99E4-3A9C63A3F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雲朵形圖說文字 6"/>
          <p:cNvSpPr/>
          <p:nvPr/>
        </p:nvSpPr>
        <p:spPr>
          <a:xfrm>
            <a:off x="2195736" y="3140968"/>
            <a:ext cx="6696744" cy="3312368"/>
          </a:xfrm>
          <a:prstGeom prst="cloudCallout">
            <a:avLst>
              <a:gd name="adj1" fmla="val 19144"/>
              <a:gd name="adj2" fmla="val -1022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答案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④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en-US" sz="2800" b="1" dirty="0">
                <a:solidFill>
                  <a:srgbClr val="FF0000"/>
                </a:solidFill>
                <a:latin typeface="新細明體"/>
              </a:rPr>
              <a:t>「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彎曲前進</a:t>
            </a:r>
            <a:r>
              <a:rPr lang="zh-TW" altLang="en-US" sz="2800" b="1" dirty="0" smtClean="0">
                <a:solidFill>
                  <a:srgbClr val="FF0000"/>
                </a:solidFill>
                <a:latin typeface="新細明體"/>
              </a:rPr>
              <a:t>」</a:t>
            </a:r>
            <a:endParaRPr lang="en-US" altLang="zh-TW" sz="2800" b="1" dirty="0" smtClean="0">
              <a:solidFill>
                <a:srgbClr val="FF0000"/>
              </a:solidFill>
              <a:latin typeface="新細明體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新細明體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新細明體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是錯誤的！</a:t>
            </a:r>
            <a:endParaRPr lang="en-US" altLang="zh-TW" sz="28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光線不會呈現彎曲狀前進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只會以直線方式前進！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雲朵形圖說文字 9"/>
          <p:cNvSpPr/>
          <p:nvPr/>
        </p:nvSpPr>
        <p:spPr>
          <a:xfrm>
            <a:off x="251520" y="1700808"/>
            <a:ext cx="4752528" cy="1512168"/>
          </a:xfrm>
          <a:prstGeom prst="cloudCallout">
            <a:avLst>
              <a:gd name="adj1" fmla="val 32669"/>
              <a:gd name="adj2" fmla="val -733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答案</a:t>
            </a:r>
            <a:r>
              <a:rPr lang="zh-TW" altLang="en-US" sz="28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①②③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都正確！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60432" cy="56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203848" y="764704"/>
            <a:ext cx="56886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1187624" y="5589240"/>
            <a:ext cx="5184576" cy="936104"/>
          </a:xfrm>
          <a:prstGeom prst="roundRect">
            <a:avLst>
              <a:gd name="adj" fmla="val 136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雷射光呈現出直線前進！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907614" cy="49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899592" y="508518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baseline="0" dirty="0" smtClean="0">
                <a:latin typeface="標楷體" pitchFamily="65" charset="-120"/>
                <a:ea typeface="標楷體" pitchFamily="65" charset="-120"/>
              </a:rPr>
              <a:t>陽光穿透樹林、門縫中透出光線、舞臺的雷射光等。會</a:t>
            </a:r>
            <a:r>
              <a:rPr lang="zh-TW" altLang="en-US" sz="2400" b="1" u="sng" baseline="0" dirty="0" smtClean="0">
                <a:latin typeface="標楷體" pitchFamily="65" charset="-120"/>
                <a:ea typeface="標楷體" pitchFamily="65" charset="-120"/>
              </a:rPr>
              <a:t>出現</a:t>
            </a:r>
            <a:r>
              <a:rPr lang="zh-TW" altLang="en-US" sz="2400" b="1" i="1" baseline="0" dirty="0" smtClean="0">
                <a:latin typeface="標楷體" pitchFamily="65" charset="-120"/>
                <a:ea typeface="標楷體" pitchFamily="65" charset="-120"/>
              </a:rPr>
              <a:t>一條條的光線</a:t>
            </a:r>
            <a:r>
              <a:rPr lang="zh-TW" altLang="en-US" sz="2400" b="1" baseline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baseline="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光線如紅線標示，呈現出直線前進！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11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接點 8"/>
          <p:cNvCxnSpPr/>
          <p:nvPr/>
        </p:nvCxnSpPr>
        <p:spPr>
          <a:xfrm>
            <a:off x="323528" y="2492896"/>
            <a:ext cx="43204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067944" y="2204864"/>
            <a:ext cx="1080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77</Words>
  <Application>Microsoft Office PowerPoint</Application>
  <PresentationFormat>如螢幕大小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投影片 1</vt:lpstr>
      <vt:lpstr>投影片 2</vt:lpstr>
      <vt:lpstr>投影片 3</vt:lpstr>
      <vt:lpstr>投影片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15</cp:revision>
  <dcterms:created xsi:type="dcterms:W3CDTF">2021-06-15T02:38:25Z</dcterms:created>
  <dcterms:modified xsi:type="dcterms:W3CDTF">2021-06-15T20:13:51Z</dcterms:modified>
</cp:coreProperties>
</file>